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97" r:id="rId3"/>
    <p:sldId id="298" r:id="rId4"/>
    <p:sldId id="273" r:id="rId5"/>
    <p:sldId id="299" r:id="rId6"/>
    <p:sldId id="288" r:id="rId7"/>
    <p:sldId id="279" r:id="rId8"/>
    <p:sldId id="295" r:id="rId9"/>
    <p:sldId id="274" r:id="rId10"/>
    <p:sldId id="275" r:id="rId11"/>
    <p:sldId id="276" r:id="rId12"/>
    <p:sldId id="277" r:id="rId13"/>
    <p:sldId id="282" r:id="rId14"/>
    <p:sldId id="296" r:id="rId15"/>
    <p:sldId id="283" r:id="rId16"/>
    <p:sldId id="280" r:id="rId17"/>
    <p:sldId id="266" r:id="rId18"/>
    <p:sldId id="267" r:id="rId19"/>
    <p:sldId id="281" r:id="rId20"/>
    <p:sldId id="268" r:id="rId21"/>
    <p:sldId id="284" r:id="rId22"/>
    <p:sldId id="287" r:id="rId23"/>
    <p:sldId id="269" r:id="rId24"/>
    <p:sldId id="286" r:id="rId25"/>
    <p:sldId id="270" r:id="rId26"/>
    <p:sldId id="271" r:id="rId27"/>
    <p:sldId id="290" r:id="rId28"/>
    <p:sldId id="291" r:id="rId29"/>
    <p:sldId id="289" r:id="rId30"/>
    <p:sldId id="261" r:id="rId31"/>
    <p:sldId id="292" r:id="rId32"/>
    <p:sldId id="293" r:id="rId33"/>
    <p:sldId id="294" r:id="rId3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C1E"/>
    <a:srgbClr val="427BBF"/>
    <a:srgbClr val="BB6228"/>
    <a:srgbClr val="0C8C15"/>
    <a:srgbClr val="595959"/>
    <a:srgbClr val="808080"/>
    <a:srgbClr val="ECECEC"/>
    <a:srgbClr val="BA2E34"/>
    <a:srgbClr val="870F1F"/>
    <a:srgbClr val="3B1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4" autoAdjust="0"/>
    <p:restoredTop sz="80098" autoAdjust="0"/>
  </p:normalViewPr>
  <p:slideViewPr>
    <p:cSldViewPr snapToGrid="0" snapToObjects="1">
      <p:cViewPr varScale="1">
        <p:scale>
          <a:sx n="79" d="100"/>
          <a:sy n="79" d="100"/>
        </p:scale>
        <p:origin x="126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41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Defect source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System</c:v>
                </c:pt>
                <c:pt idx="1">
                  <c:v>People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2C-45AA-801D-8F1304CC2C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AA5F0-665B-4113-A1E6-6BD22D63B94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EFFBCEA-0D03-4FA9-B509-B8EB1FBD6F90}">
      <dgm:prSet phldrT="[Text]" custT="1"/>
      <dgm:spPr>
        <a:solidFill>
          <a:srgbClr val="F68121"/>
        </a:solidFill>
        <a:ln>
          <a:solidFill>
            <a:srgbClr val="F68121"/>
          </a:solidFill>
        </a:ln>
      </dgm:spPr>
      <dgm:t>
        <a:bodyPr/>
        <a:lstStyle/>
        <a:p>
          <a:r>
            <a:rPr lang="en-US" sz="1200" cap="small" baseline="0" dirty="0" smtClean="0">
              <a:solidFill>
                <a:schemeClr val="tx1"/>
              </a:solidFill>
            </a:rPr>
            <a:t>Purpose</a:t>
          </a:r>
          <a:endParaRPr lang="en-US" sz="1100" cap="small" baseline="0" dirty="0">
            <a:solidFill>
              <a:schemeClr val="tx1"/>
            </a:solidFill>
          </a:endParaRPr>
        </a:p>
      </dgm:t>
    </dgm:pt>
    <dgm:pt modelId="{3E221322-B5BA-4BE7-9829-FAC3F219CDCB}" type="parTrans" cxnId="{1B634B81-AF7A-42AA-8104-AEE6BB1C4305}">
      <dgm:prSet/>
      <dgm:spPr/>
      <dgm:t>
        <a:bodyPr/>
        <a:lstStyle/>
        <a:p>
          <a:endParaRPr lang="en-US"/>
        </a:p>
      </dgm:t>
    </dgm:pt>
    <dgm:pt modelId="{F9888CA3-D5D0-47FA-925D-F978A3E6F0F1}" type="sibTrans" cxnId="{1B634B81-AF7A-42AA-8104-AEE6BB1C4305}">
      <dgm:prSet/>
      <dgm:spPr>
        <a:solidFill>
          <a:srgbClr val="FAAF41"/>
        </a:solidFill>
      </dgm:spPr>
      <dgm:t>
        <a:bodyPr/>
        <a:lstStyle/>
        <a:p>
          <a:endParaRPr lang="en-US"/>
        </a:p>
      </dgm:t>
    </dgm:pt>
    <dgm:pt modelId="{85C3BA51-3A94-472C-AE72-3FCDB0083E2A}">
      <dgm:prSet phldrT="[Text]" custT="1"/>
      <dgm:spPr>
        <a:solidFill>
          <a:srgbClr val="F68121"/>
        </a:solidFill>
        <a:ln>
          <a:solidFill>
            <a:srgbClr val="F68121"/>
          </a:solidFill>
        </a:ln>
      </dgm:spPr>
      <dgm:t>
        <a:bodyPr/>
        <a:lstStyle/>
        <a:p>
          <a:r>
            <a:rPr lang="en-US" sz="1100" cap="small" baseline="0" dirty="0" smtClean="0">
              <a:solidFill>
                <a:schemeClr val="tx1"/>
              </a:solidFill>
            </a:rPr>
            <a:t>Autonomous</a:t>
          </a:r>
          <a:endParaRPr lang="en-US" sz="1100" cap="small" baseline="0" dirty="0">
            <a:solidFill>
              <a:schemeClr val="tx1"/>
            </a:solidFill>
          </a:endParaRPr>
        </a:p>
      </dgm:t>
    </dgm:pt>
    <dgm:pt modelId="{3C3E712D-E4F1-4E4E-BA11-C99FE4709D1C}" type="parTrans" cxnId="{2260453D-7C25-4009-9D41-202FCCF5C50D}">
      <dgm:prSet/>
      <dgm:spPr/>
      <dgm:t>
        <a:bodyPr/>
        <a:lstStyle/>
        <a:p>
          <a:endParaRPr lang="en-US"/>
        </a:p>
      </dgm:t>
    </dgm:pt>
    <dgm:pt modelId="{B7608064-02CA-4076-AF8A-937FE1A22261}" type="sibTrans" cxnId="{2260453D-7C25-4009-9D41-202FCCF5C50D}">
      <dgm:prSet/>
      <dgm:spPr>
        <a:solidFill>
          <a:srgbClr val="FAAF41"/>
        </a:solidFill>
      </dgm:spPr>
      <dgm:t>
        <a:bodyPr/>
        <a:lstStyle/>
        <a:p>
          <a:endParaRPr lang="en-US"/>
        </a:p>
      </dgm:t>
    </dgm:pt>
    <dgm:pt modelId="{07256876-6D33-4F96-A7E8-2C2A4ACB4269}">
      <dgm:prSet phldrT="[Text]" custT="1"/>
      <dgm:spPr>
        <a:solidFill>
          <a:srgbClr val="F68121"/>
        </a:solidFill>
        <a:ln>
          <a:solidFill>
            <a:srgbClr val="F68121"/>
          </a:solidFill>
        </a:ln>
      </dgm:spPr>
      <dgm:t>
        <a:bodyPr/>
        <a:lstStyle/>
        <a:p>
          <a:r>
            <a:rPr lang="en-US" sz="1100" cap="small" baseline="0" dirty="0" smtClean="0">
              <a:solidFill>
                <a:schemeClr val="tx1"/>
              </a:solidFill>
            </a:rPr>
            <a:t>Cross-Functional</a:t>
          </a:r>
          <a:endParaRPr lang="en-US" sz="1400" cap="small" baseline="0" dirty="0">
            <a:solidFill>
              <a:schemeClr val="tx1"/>
            </a:solidFill>
          </a:endParaRPr>
        </a:p>
      </dgm:t>
    </dgm:pt>
    <dgm:pt modelId="{4C3EEF28-EA0E-40F6-81A3-6100D6914822}" type="parTrans" cxnId="{79ADF22E-405A-4C96-BAA5-ACAC7A4FC616}">
      <dgm:prSet/>
      <dgm:spPr/>
      <dgm:t>
        <a:bodyPr/>
        <a:lstStyle/>
        <a:p>
          <a:endParaRPr lang="en-US"/>
        </a:p>
      </dgm:t>
    </dgm:pt>
    <dgm:pt modelId="{6393B329-9094-478C-AD24-79D3BAB126E6}" type="sibTrans" cxnId="{79ADF22E-405A-4C96-BAA5-ACAC7A4FC616}">
      <dgm:prSet/>
      <dgm:spPr>
        <a:solidFill>
          <a:srgbClr val="FAAF41"/>
        </a:solidFill>
      </dgm:spPr>
      <dgm:t>
        <a:bodyPr/>
        <a:lstStyle/>
        <a:p>
          <a:endParaRPr lang="en-US"/>
        </a:p>
      </dgm:t>
    </dgm:pt>
    <dgm:pt modelId="{205BA7B6-C37A-479D-A9F3-352ADCF27F29}">
      <dgm:prSet phldrT="[Text]" custT="1"/>
      <dgm:spPr>
        <a:solidFill>
          <a:srgbClr val="F68121"/>
        </a:solidFill>
        <a:ln>
          <a:solidFill>
            <a:srgbClr val="F68121"/>
          </a:solidFill>
        </a:ln>
      </dgm:spPr>
      <dgm:t>
        <a:bodyPr/>
        <a:lstStyle/>
        <a:p>
          <a:r>
            <a:rPr lang="en-US" sz="1200" cap="small" baseline="0" dirty="0" smtClean="0">
              <a:solidFill>
                <a:schemeClr val="tx1"/>
              </a:solidFill>
            </a:rPr>
            <a:t>Success</a:t>
          </a:r>
          <a:endParaRPr lang="en-US" sz="1900" cap="small" baseline="0" dirty="0">
            <a:solidFill>
              <a:schemeClr val="tx1"/>
            </a:solidFill>
          </a:endParaRPr>
        </a:p>
      </dgm:t>
    </dgm:pt>
    <dgm:pt modelId="{A579818F-F279-49E2-80BB-0B2ACD80AC80}" type="parTrans" cxnId="{920BFB46-2211-43AB-8450-D4C19985A81B}">
      <dgm:prSet/>
      <dgm:spPr/>
      <dgm:t>
        <a:bodyPr/>
        <a:lstStyle/>
        <a:p>
          <a:endParaRPr lang="en-US"/>
        </a:p>
      </dgm:t>
    </dgm:pt>
    <dgm:pt modelId="{074C1A76-A2B8-469A-9F85-D3891D73C603}" type="sibTrans" cxnId="{920BFB46-2211-43AB-8450-D4C19985A81B}">
      <dgm:prSet/>
      <dgm:spPr/>
      <dgm:t>
        <a:bodyPr/>
        <a:lstStyle/>
        <a:p>
          <a:endParaRPr lang="en-US"/>
        </a:p>
      </dgm:t>
    </dgm:pt>
    <dgm:pt modelId="{9A671166-699E-4EF1-AAC1-BA34FC361FFF}" type="pres">
      <dgm:prSet presAssocID="{4EEAA5F0-665B-4113-A1E6-6BD22D63B948}" presName="linearFlow" presStyleCnt="0">
        <dgm:presLayoutVars>
          <dgm:dir/>
          <dgm:resizeHandles val="exact"/>
        </dgm:presLayoutVars>
      </dgm:prSet>
      <dgm:spPr/>
    </dgm:pt>
    <dgm:pt modelId="{12591FA2-5F33-4A5B-BD25-9E9BD5F82E5C}" type="pres">
      <dgm:prSet presAssocID="{DEFFBCEA-0D03-4FA9-B509-B8EB1FBD6F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A9DFBC-E2D8-4A07-B792-4D6217B0F7E1}" type="pres">
      <dgm:prSet presAssocID="{F9888CA3-D5D0-47FA-925D-F978A3E6F0F1}" presName="spacerL" presStyleCnt="0"/>
      <dgm:spPr/>
    </dgm:pt>
    <dgm:pt modelId="{FF7BF510-986E-40F7-BB83-39986379C49C}" type="pres">
      <dgm:prSet presAssocID="{F9888CA3-D5D0-47FA-925D-F978A3E6F0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60A9335-5767-4501-AA23-0D7DC222ECF7}" type="pres">
      <dgm:prSet presAssocID="{F9888CA3-D5D0-47FA-925D-F978A3E6F0F1}" presName="spacerR" presStyleCnt="0"/>
      <dgm:spPr/>
    </dgm:pt>
    <dgm:pt modelId="{58BABC95-C943-482C-87FF-519ED1505AF2}" type="pres">
      <dgm:prSet presAssocID="{85C3BA51-3A94-472C-AE72-3FCDB0083E2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F76DB-676C-4085-A7BE-8CDA7FC60926}" type="pres">
      <dgm:prSet presAssocID="{B7608064-02CA-4076-AF8A-937FE1A22261}" presName="spacerL" presStyleCnt="0"/>
      <dgm:spPr/>
    </dgm:pt>
    <dgm:pt modelId="{EE7FE8DC-1364-4B17-93D2-797C735F5F31}" type="pres">
      <dgm:prSet presAssocID="{B7608064-02CA-4076-AF8A-937FE1A2226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BAC7F93-00D9-44A4-AFB3-62145DD7AE80}" type="pres">
      <dgm:prSet presAssocID="{B7608064-02CA-4076-AF8A-937FE1A22261}" presName="spacerR" presStyleCnt="0"/>
      <dgm:spPr/>
    </dgm:pt>
    <dgm:pt modelId="{540E16C6-3E24-43AB-A73F-C9918D2195BE}" type="pres">
      <dgm:prSet presAssocID="{07256876-6D33-4F96-A7E8-2C2A4ACB426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D3863-AAAF-4E53-9E99-F39F6CC8BCBE}" type="pres">
      <dgm:prSet presAssocID="{6393B329-9094-478C-AD24-79D3BAB126E6}" presName="spacerL" presStyleCnt="0"/>
      <dgm:spPr/>
    </dgm:pt>
    <dgm:pt modelId="{BB5D4C9C-BF1B-4AA8-9FAA-CB89400545CD}" type="pres">
      <dgm:prSet presAssocID="{6393B329-9094-478C-AD24-79D3BAB126E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C491DCB-695F-4092-9D0E-48E52D8B2658}" type="pres">
      <dgm:prSet presAssocID="{6393B329-9094-478C-AD24-79D3BAB126E6}" presName="spacerR" presStyleCnt="0"/>
      <dgm:spPr/>
    </dgm:pt>
    <dgm:pt modelId="{C271F143-7D5E-420D-A3D2-C13C51B2DE44}" type="pres">
      <dgm:prSet presAssocID="{205BA7B6-C37A-479D-A9F3-352ADCF27F2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F44590-D71E-46EA-820F-917B173B9E1E}" type="presOf" srcId="{F9888CA3-D5D0-47FA-925D-F978A3E6F0F1}" destId="{FF7BF510-986E-40F7-BB83-39986379C49C}" srcOrd="0" destOrd="0" presId="urn:microsoft.com/office/officeart/2005/8/layout/equation1"/>
    <dgm:cxn modelId="{CD4C8442-DE87-400F-BF78-403E29DF152C}" type="presOf" srcId="{4EEAA5F0-665B-4113-A1E6-6BD22D63B948}" destId="{9A671166-699E-4EF1-AAC1-BA34FC361FFF}" srcOrd="0" destOrd="0" presId="urn:microsoft.com/office/officeart/2005/8/layout/equation1"/>
    <dgm:cxn modelId="{79ADF22E-405A-4C96-BAA5-ACAC7A4FC616}" srcId="{4EEAA5F0-665B-4113-A1E6-6BD22D63B948}" destId="{07256876-6D33-4F96-A7E8-2C2A4ACB4269}" srcOrd="2" destOrd="0" parTransId="{4C3EEF28-EA0E-40F6-81A3-6100D6914822}" sibTransId="{6393B329-9094-478C-AD24-79D3BAB126E6}"/>
    <dgm:cxn modelId="{A687A899-9554-4F79-90A8-87F19E9A4354}" type="presOf" srcId="{B7608064-02CA-4076-AF8A-937FE1A22261}" destId="{EE7FE8DC-1364-4B17-93D2-797C735F5F31}" srcOrd="0" destOrd="0" presId="urn:microsoft.com/office/officeart/2005/8/layout/equation1"/>
    <dgm:cxn modelId="{082000FF-DC34-4D4A-A5F9-B28C5AEDD1E8}" type="presOf" srcId="{6393B329-9094-478C-AD24-79D3BAB126E6}" destId="{BB5D4C9C-BF1B-4AA8-9FAA-CB89400545CD}" srcOrd="0" destOrd="0" presId="urn:microsoft.com/office/officeart/2005/8/layout/equation1"/>
    <dgm:cxn modelId="{786982AD-8F1A-46C5-84AA-1BB12B43D004}" type="presOf" srcId="{07256876-6D33-4F96-A7E8-2C2A4ACB4269}" destId="{540E16C6-3E24-43AB-A73F-C9918D2195BE}" srcOrd="0" destOrd="0" presId="urn:microsoft.com/office/officeart/2005/8/layout/equation1"/>
    <dgm:cxn modelId="{3D9C4DAB-B0D8-45A7-B89B-D548B19E868E}" type="presOf" srcId="{205BA7B6-C37A-479D-A9F3-352ADCF27F29}" destId="{C271F143-7D5E-420D-A3D2-C13C51B2DE44}" srcOrd="0" destOrd="0" presId="urn:microsoft.com/office/officeart/2005/8/layout/equation1"/>
    <dgm:cxn modelId="{5B97B3A4-8F54-47C7-9AF8-EC9C879A2C48}" type="presOf" srcId="{DEFFBCEA-0D03-4FA9-B509-B8EB1FBD6F90}" destId="{12591FA2-5F33-4A5B-BD25-9E9BD5F82E5C}" srcOrd="0" destOrd="0" presId="urn:microsoft.com/office/officeart/2005/8/layout/equation1"/>
    <dgm:cxn modelId="{1B634B81-AF7A-42AA-8104-AEE6BB1C4305}" srcId="{4EEAA5F0-665B-4113-A1E6-6BD22D63B948}" destId="{DEFFBCEA-0D03-4FA9-B509-B8EB1FBD6F90}" srcOrd="0" destOrd="0" parTransId="{3E221322-B5BA-4BE7-9829-FAC3F219CDCB}" sibTransId="{F9888CA3-D5D0-47FA-925D-F978A3E6F0F1}"/>
    <dgm:cxn modelId="{03A1D5B5-7E06-45ED-BAEF-FABCC5B5FBD6}" type="presOf" srcId="{85C3BA51-3A94-472C-AE72-3FCDB0083E2A}" destId="{58BABC95-C943-482C-87FF-519ED1505AF2}" srcOrd="0" destOrd="0" presId="urn:microsoft.com/office/officeart/2005/8/layout/equation1"/>
    <dgm:cxn modelId="{920BFB46-2211-43AB-8450-D4C19985A81B}" srcId="{4EEAA5F0-665B-4113-A1E6-6BD22D63B948}" destId="{205BA7B6-C37A-479D-A9F3-352ADCF27F29}" srcOrd="3" destOrd="0" parTransId="{A579818F-F279-49E2-80BB-0B2ACD80AC80}" sibTransId="{074C1A76-A2B8-469A-9F85-D3891D73C603}"/>
    <dgm:cxn modelId="{2260453D-7C25-4009-9D41-202FCCF5C50D}" srcId="{4EEAA5F0-665B-4113-A1E6-6BD22D63B948}" destId="{85C3BA51-3A94-472C-AE72-3FCDB0083E2A}" srcOrd="1" destOrd="0" parTransId="{3C3E712D-E4F1-4E4E-BA11-C99FE4709D1C}" sibTransId="{B7608064-02CA-4076-AF8A-937FE1A22261}"/>
    <dgm:cxn modelId="{9B77DA9D-781C-497E-A4B4-AF04FE4C3AA7}" type="presParOf" srcId="{9A671166-699E-4EF1-AAC1-BA34FC361FFF}" destId="{12591FA2-5F33-4A5B-BD25-9E9BD5F82E5C}" srcOrd="0" destOrd="0" presId="urn:microsoft.com/office/officeart/2005/8/layout/equation1"/>
    <dgm:cxn modelId="{EE583C2B-751D-4D4C-9F9C-A0CA1D37439B}" type="presParOf" srcId="{9A671166-699E-4EF1-AAC1-BA34FC361FFF}" destId="{6CA9DFBC-E2D8-4A07-B792-4D6217B0F7E1}" srcOrd="1" destOrd="0" presId="urn:microsoft.com/office/officeart/2005/8/layout/equation1"/>
    <dgm:cxn modelId="{B50CD5F5-4549-4998-9B5A-1C2301B3D0D2}" type="presParOf" srcId="{9A671166-699E-4EF1-AAC1-BA34FC361FFF}" destId="{FF7BF510-986E-40F7-BB83-39986379C49C}" srcOrd="2" destOrd="0" presId="urn:microsoft.com/office/officeart/2005/8/layout/equation1"/>
    <dgm:cxn modelId="{E5016085-94ED-4438-BE2B-ABEC1D2E7572}" type="presParOf" srcId="{9A671166-699E-4EF1-AAC1-BA34FC361FFF}" destId="{D60A9335-5767-4501-AA23-0D7DC222ECF7}" srcOrd="3" destOrd="0" presId="urn:microsoft.com/office/officeart/2005/8/layout/equation1"/>
    <dgm:cxn modelId="{12A9E3AC-F410-41EB-B7C2-1055C36E1878}" type="presParOf" srcId="{9A671166-699E-4EF1-AAC1-BA34FC361FFF}" destId="{58BABC95-C943-482C-87FF-519ED1505AF2}" srcOrd="4" destOrd="0" presId="urn:microsoft.com/office/officeart/2005/8/layout/equation1"/>
    <dgm:cxn modelId="{F64A1189-0258-4734-A1A4-633E7F67A50C}" type="presParOf" srcId="{9A671166-699E-4EF1-AAC1-BA34FC361FFF}" destId="{F65F76DB-676C-4085-A7BE-8CDA7FC60926}" srcOrd="5" destOrd="0" presId="urn:microsoft.com/office/officeart/2005/8/layout/equation1"/>
    <dgm:cxn modelId="{5DEBB530-AA5C-402C-AEEA-CB79D3CC748E}" type="presParOf" srcId="{9A671166-699E-4EF1-AAC1-BA34FC361FFF}" destId="{EE7FE8DC-1364-4B17-93D2-797C735F5F31}" srcOrd="6" destOrd="0" presId="urn:microsoft.com/office/officeart/2005/8/layout/equation1"/>
    <dgm:cxn modelId="{42CAE919-3BAF-41D6-AFA5-B02BE9B2ED79}" type="presParOf" srcId="{9A671166-699E-4EF1-AAC1-BA34FC361FFF}" destId="{5BAC7F93-00D9-44A4-AFB3-62145DD7AE80}" srcOrd="7" destOrd="0" presId="urn:microsoft.com/office/officeart/2005/8/layout/equation1"/>
    <dgm:cxn modelId="{16D7C92C-7632-4FD0-9873-50567F68A906}" type="presParOf" srcId="{9A671166-699E-4EF1-AAC1-BA34FC361FFF}" destId="{540E16C6-3E24-43AB-A73F-C9918D2195BE}" srcOrd="8" destOrd="0" presId="urn:microsoft.com/office/officeart/2005/8/layout/equation1"/>
    <dgm:cxn modelId="{B732DBB8-5E2D-4ED0-A68B-4E6FD9C89DD8}" type="presParOf" srcId="{9A671166-699E-4EF1-AAC1-BA34FC361FFF}" destId="{9F9D3863-AAAF-4E53-9E99-F39F6CC8BCBE}" srcOrd="9" destOrd="0" presId="urn:microsoft.com/office/officeart/2005/8/layout/equation1"/>
    <dgm:cxn modelId="{E5518502-60D6-4701-9F26-66601BC812D6}" type="presParOf" srcId="{9A671166-699E-4EF1-AAC1-BA34FC361FFF}" destId="{BB5D4C9C-BF1B-4AA8-9FAA-CB89400545CD}" srcOrd="10" destOrd="0" presId="urn:microsoft.com/office/officeart/2005/8/layout/equation1"/>
    <dgm:cxn modelId="{A31986B2-C420-421D-9B13-5C709F152FD6}" type="presParOf" srcId="{9A671166-699E-4EF1-AAC1-BA34FC361FFF}" destId="{1C491DCB-695F-4092-9D0E-48E52D8B2658}" srcOrd="11" destOrd="0" presId="urn:microsoft.com/office/officeart/2005/8/layout/equation1"/>
    <dgm:cxn modelId="{F2425EBC-A2B8-4DFC-B249-911CEA239783}" type="presParOf" srcId="{9A671166-699E-4EF1-AAC1-BA34FC361FFF}" destId="{C271F143-7D5E-420D-A3D2-C13C51B2DE44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A9EB9-7AEC-4B8A-8DFA-8CAA8E70D7CF}" type="doc">
      <dgm:prSet loTypeId="urn:microsoft.com/office/officeart/2005/8/layout/hList7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D25134-1FC1-4622-A2B5-3F1ECD0926D7}">
      <dgm:prSet phldrT="[Text]" custT="1"/>
      <dgm:spPr>
        <a:xfrm>
          <a:off x="0" y="0"/>
          <a:ext cx="2158167" cy="5024284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800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Mindset</a:t>
          </a:r>
          <a:endParaRPr lang="en-US" sz="1600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r>
            <a:rPr lang="en-US" sz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 are a self improving learning organization that does the right thing</a:t>
          </a:r>
          <a:endParaRPr lang="en-US" sz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56C8701-CAB4-4769-B471-25131A2E1928}" type="parTrans" cxnId="{49387B3E-CA48-4818-BF10-B71E14086BDF}">
      <dgm:prSet/>
      <dgm:spPr/>
      <dgm:t>
        <a:bodyPr/>
        <a:lstStyle/>
        <a:p>
          <a:endParaRPr lang="en-US"/>
        </a:p>
      </dgm:t>
    </dgm:pt>
    <dgm:pt modelId="{2C85A19D-857B-4BF3-AF4B-277A5DE385CE}" type="sibTrans" cxnId="{49387B3E-CA48-4818-BF10-B71E14086BDF}">
      <dgm:prSet/>
      <dgm:spPr/>
      <dgm:t>
        <a:bodyPr/>
        <a:lstStyle/>
        <a:p>
          <a:endParaRPr lang="en-US"/>
        </a:p>
      </dgm:t>
    </dgm:pt>
    <dgm:pt modelId="{9A91D73A-A2AF-4557-AEAC-D64FE9A3913D}">
      <dgm:prSet phldrT="[Text]" custT="1"/>
      <dgm:spPr>
        <a:xfrm>
          <a:off x="2222912" y="0"/>
          <a:ext cx="2158167" cy="5024284"/>
        </a:xfrm>
        <a:prstGeom prst="roundRect">
          <a:avLst>
            <a:gd name="adj" fmla="val 10000"/>
          </a:avLst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Values</a:t>
          </a:r>
          <a:endParaRPr lang="en-US" sz="1600" b="1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r>
            <a:rPr lang="en-US" sz="1200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 are an autonomous, cross functional team that trusts each other</a:t>
          </a:r>
          <a:endParaRPr lang="en-US" sz="1200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7638B07-C12C-412D-8B92-2AFA3CEDD2A6}" type="parTrans" cxnId="{C4CEEC25-7F1E-4E0A-89D8-530512C629EF}">
      <dgm:prSet/>
      <dgm:spPr/>
      <dgm:t>
        <a:bodyPr/>
        <a:lstStyle/>
        <a:p>
          <a:endParaRPr lang="en-US"/>
        </a:p>
      </dgm:t>
    </dgm:pt>
    <dgm:pt modelId="{0D7733D3-3063-47F0-AC65-7A86E81398A4}" type="sibTrans" cxnId="{C4CEEC25-7F1E-4E0A-89D8-530512C629EF}">
      <dgm:prSet/>
      <dgm:spPr/>
      <dgm:t>
        <a:bodyPr/>
        <a:lstStyle/>
        <a:p>
          <a:endParaRPr lang="en-US"/>
        </a:p>
      </dgm:t>
    </dgm:pt>
    <dgm:pt modelId="{5911AF80-43C1-464E-A20B-63E2F9C770DB}">
      <dgm:prSet phldrT="[Text]" custT="1"/>
      <dgm:spPr>
        <a:xfrm>
          <a:off x="4445825" y="0"/>
          <a:ext cx="2158167" cy="5024284"/>
        </a:xfrm>
        <a:prstGeom prst="roundRect">
          <a:avLst>
            <a:gd name="adj" fmla="val 10000"/>
          </a:avLst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Principles</a:t>
          </a:r>
          <a:endParaRPr lang="en-US" sz="1600" b="1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r>
            <a:rPr lang="en-US" sz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 deliver working software every sprint for our customers’</a:t>
          </a:r>
          <a:endParaRPr lang="en-US" sz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1E0BB3F4-5FB4-4FC4-B78B-33B7E6D7FB0A}" type="parTrans" cxnId="{6E60CEA4-0BCE-47F8-9291-ED811F4368C7}">
      <dgm:prSet/>
      <dgm:spPr/>
      <dgm:t>
        <a:bodyPr/>
        <a:lstStyle/>
        <a:p>
          <a:endParaRPr lang="en-US"/>
        </a:p>
      </dgm:t>
    </dgm:pt>
    <dgm:pt modelId="{54328D18-A2B5-4415-A3D4-90568DA23C8B}" type="sibTrans" cxnId="{6E60CEA4-0BCE-47F8-9291-ED811F4368C7}">
      <dgm:prSet/>
      <dgm:spPr/>
      <dgm:t>
        <a:bodyPr/>
        <a:lstStyle/>
        <a:p>
          <a:endParaRPr lang="en-US"/>
        </a:p>
      </dgm:t>
    </dgm:pt>
    <dgm:pt modelId="{243B26CC-C172-4A99-B307-6C0B679FEDF3}">
      <dgm:prSet phldrT="[Text]" custT="1"/>
      <dgm:spPr>
        <a:xfrm>
          <a:off x="6668737" y="0"/>
          <a:ext cx="2158167" cy="5024284"/>
        </a:xfrm>
        <a:prstGeom prst="roundRect">
          <a:avLst>
            <a:gd name="adj" fmla="val 10000"/>
          </a:avLst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Practices</a:t>
          </a:r>
          <a:endParaRPr lang="en-US" sz="1600" b="1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r>
            <a:rPr lang="en-US" sz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 use the Scrum methodology to guide us on our agile journey</a:t>
          </a:r>
          <a:endParaRPr lang="en-US" sz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FD8AD75-B8E9-43F9-BFBC-EB1A2A502F78}" type="parTrans" cxnId="{FE310A79-6819-4702-BB9A-DC081C77EA24}">
      <dgm:prSet/>
      <dgm:spPr/>
      <dgm:t>
        <a:bodyPr/>
        <a:lstStyle/>
        <a:p>
          <a:endParaRPr lang="en-US"/>
        </a:p>
      </dgm:t>
    </dgm:pt>
    <dgm:pt modelId="{E8B9337C-1E0A-449F-95BE-C7070E4FD831}" type="sibTrans" cxnId="{FE310A79-6819-4702-BB9A-DC081C77EA24}">
      <dgm:prSet/>
      <dgm:spPr/>
      <dgm:t>
        <a:bodyPr/>
        <a:lstStyle/>
        <a:p>
          <a:endParaRPr lang="en-US"/>
        </a:p>
      </dgm:t>
    </dgm:pt>
    <dgm:pt modelId="{3BADAD56-F980-44AF-8DA6-52E4DE959ED4}">
      <dgm:prSet phldrT="[Text]" custT="1"/>
      <dgm:spPr>
        <a:xfrm>
          <a:off x="8891650" y="0"/>
          <a:ext cx="2158167" cy="5024284"/>
        </a:xfrm>
        <a:prstGeom prst="roundRect">
          <a:avLst>
            <a:gd name="adj" fmla="val 10000"/>
          </a:avLst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Frameworks and tools</a:t>
          </a:r>
        </a:p>
        <a:p>
          <a:r>
            <a:rPr lang="en-US" sz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 use Jir</a:t>
          </a:r>
          <a:r>
            <a:rPr lang="en-US" sz="10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a, </a:t>
          </a:r>
          <a:r>
            <a:rPr lang="en-US" sz="1000" dirty="0" err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Axure</a:t>
          </a:r>
          <a:r>
            <a:rPr lang="en-US" sz="10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, and HTML</a:t>
          </a:r>
          <a:endParaRPr lang="en-US" sz="10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1C5EA100-8B1B-48F0-BDD3-162B9AF93196}" type="parTrans" cxnId="{9F1DBCF6-D283-4CE5-B88B-301C5F73B864}">
      <dgm:prSet/>
      <dgm:spPr/>
      <dgm:t>
        <a:bodyPr/>
        <a:lstStyle/>
        <a:p>
          <a:endParaRPr lang="en-US"/>
        </a:p>
      </dgm:t>
    </dgm:pt>
    <dgm:pt modelId="{0FAA5E1E-86F0-4856-8205-45CD91F502BC}" type="sibTrans" cxnId="{9F1DBCF6-D283-4CE5-B88B-301C5F73B864}">
      <dgm:prSet/>
      <dgm:spPr/>
      <dgm:t>
        <a:bodyPr/>
        <a:lstStyle/>
        <a:p>
          <a:endParaRPr lang="en-US"/>
        </a:p>
      </dgm:t>
    </dgm:pt>
    <dgm:pt modelId="{05E236C3-56FD-49A7-949A-492E2570E334}" type="pres">
      <dgm:prSet presAssocID="{47DA9EB9-7AEC-4B8A-8DFA-8CAA8E70D7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9AB7D6-757A-4E2F-923B-0DDFC443B922}" type="pres">
      <dgm:prSet presAssocID="{47DA9EB9-7AEC-4B8A-8DFA-8CAA8E70D7CF}" presName="fgShape" presStyleLbl="fgShp" presStyleIdx="0" presStyleCnt="1"/>
      <dgm:spPr>
        <a:xfrm>
          <a:off x="441992" y="4019427"/>
          <a:ext cx="10165832" cy="753642"/>
        </a:xfrm>
        <a:prstGeom prst="leftRight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2FB55D4-4A0C-4A48-8C94-1E00ACD9082F}" type="pres">
      <dgm:prSet presAssocID="{47DA9EB9-7AEC-4B8A-8DFA-8CAA8E70D7CF}" presName="linComp" presStyleCnt="0"/>
      <dgm:spPr/>
    </dgm:pt>
    <dgm:pt modelId="{9F96090E-7F68-4593-8CA6-C09D713CE757}" type="pres">
      <dgm:prSet presAssocID="{E7D25134-1FC1-4622-A2B5-3F1ECD0926D7}" presName="compNode" presStyleCnt="0"/>
      <dgm:spPr/>
    </dgm:pt>
    <dgm:pt modelId="{83427D55-B739-40B4-9A59-F65051782F96}" type="pres">
      <dgm:prSet presAssocID="{E7D25134-1FC1-4622-A2B5-3F1ECD0926D7}" presName="bkgdShape" presStyleLbl="node1" presStyleIdx="0" presStyleCnt="5"/>
      <dgm:spPr/>
      <dgm:t>
        <a:bodyPr/>
        <a:lstStyle/>
        <a:p>
          <a:endParaRPr lang="en-US"/>
        </a:p>
      </dgm:t>
    </dgm:pt>
    <dgm:pt modelId="{54BFC1F7-E334-422B-BFD2-C284C27D6949}" type="pres">
      <dgm:prSet presAssocID="{E7D25134-1FC1-4622-A2B5-3F1ECD0926D7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4D3AE-0CAA-4607-BEBE-0830EAA8575F}" type="pres">
      <dgm:prSet presAssocID="{E7D25134-1FC1-4622-A2B5-3F1ECD0926D7}" presName="invisiNode" presStyleLbl="node1" presStyleIdx="0" presStyleCnt="5"/>
      <dgm:spPr/>
    </dgm:pt>
    <dgm:pt modelId="{0B0B0ED1-4BBE-4C01-B1AC-0D99E2DA5A7B}" type="pres">
      <dgm:prSet presAssocID="{E7D25134-1FC1-4622-A2B5-3F1ECD0926D7}" presName="imagNode" presStyleLbl="fgImgPlace1" presStyleIdx="0" presStyleCnt="5"/>
      <dgm:spPr>
        <a:xfrm>
          <a:off x="242540" y="301457"/>
          <a:ext cx="1673086" cy="167308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A1C1543-1A2E-4820-A919-05596E8C6BC6}" type="pres">
      <dgm:prSet presAssocID="{2C85A19D-857B-4BF3-AF4B-277A5DE385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8AB2F7-2DA4-47EE-9098-1910494DD892}" type="pres">
      <dgm:prSet presAssocID="{9A91D73A-A2AF-4557-AEAC-D64FE9A3913D}" presName="compNode" presStyleCnt="0"/>
      <dgm:spPr/>
    </dgm:pt>
    <dgm:pt modelId="{8EBD0B98-6AF1-4A6C-AA3E-005F1B2FFFAB}" type="pres">
      <dgm:prSet presAssocID="{9A91D73A-A2AF-4557-AEAC-D64FE9A3913D}" presName="bkgdShape" presStyleLbl="node1" presStyleIdx="1" presStyleCnt="5"/>
      <dgm:spPr/>
      <dgm:t>
        <a:bodyPr/>
        <a:lstStyle/>
        <a:p>
          <a:endParaRPr lang="en-US"/>
        </a:p>
      </dgm:t>
    </dgm:pt>
    <dgm:pt modelId="{CB890DF6-82DD-42AE-8B17-D43D3883A918}" type="pres">
      <dgm:prSet presAssocID="{9A91D73A-A2AF-4557-AEAC-D64FE9A3913D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5638E-0FC5-43DA-967C-36C478803FC7}" type="pres">
      <dgm:prSet presAssocID="{9A91D73A-A2AF-4557-AEAC-D64FE9A3913D}" presName="invisiNode" presStyleLbl="node1" presStyleIdx="1" presStyleCnt="5"/>
      <dgm:spPr/>
    </dgm:pt>
    <dgm:pt modelId="{750D1B0C-77FC-4FD8-923B-151A70C5905A}" type="pres">
      <dgm:prSet presAssocID="{9A91D73A-A2AF-4557-AEAC-D64FE9A3913D}" presName="imagNode" presStyleLbl="fgImgPlace1" presStyleIdx="1" presStyleCnt="5"/>
      <dgm:spPr>
        <a:xfrm>
          <a:off x="2465453" y="301457"/>
          <a:ext cx="1673086" cy="167308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3C6B407-69F5-4034-8A13-A7EDDEF9CE59}" type="pres">
      <dgm:prSet presAssocID="{0D7733D3-3063-47F0-AC65-7A86E81398A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E2A0A57-5823-4BAB-B32F-0919DFC98FE5}" type="pres">
      <dgm:prSet presAssocID="{5911AF80-43C1-464E-A20B-63E2F9C770DB}" presName="compNode" presStyleCnt="0"/>
      <dgm:spPr/>
    </dgm:pt>
    <dgm:pt modelId="{0F0F9151-739D-4303-9212-A1EEB9B72BDE}" type="pres">
      <dgm:prSet presAssocID="{5911AF80-43C1-464E-A20B-63E2F9C770DB}" presName="bkgdShape" presStyleLbl="node1" presStyleIdx="2" presStyleCnt="5"/>
      <dgm:spPr/>
      <dgm:t>
        <a:bodyPr/>
        <a:lstStyle/>
        <a:p>
          <a:endParaRPr lang="en-US"/>
        </a:p>
      </dgm:t>
    </dgm:pt>
    <dgm:pt modelId="{6DAFD5D4-EA36-4916-812A-EFA0C112B36E}" type="pres">
      <dgm:prSet presAssocID="{5911AF80-43C1-464E-A20B-63E2F9C770DB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B9B156-1736-4DB8-9B79-5083C705478E}" type="pres">
      <dgm:prSet presAssocID="{5911AF80-43C1-464E-A20B-63E2F9C770DB}" presName="invisiNode" presStyleLbl="node1" presStyleIdx="2" presStyleCnt="5"/>
      <dgm:spPr/>
    </dgm:pt>
    <dgm:pt modelId="{D33043B5-5C4D-476B-A975-044349CBB7A3}" type="pres">
      <dgm:prSet presAssocID="{5911AF80-43C1-464E-A20B-63E2F9C770DB}" presName="imagNode" presStyleLbl="fgImgPlace1" presStyleIdx="2" presStyleCnt="5"/>
      <dgm:spPr>
        <a:xfrm>
          <a:off x="4688365" y="301457"/>
          <a:ext cx="1673086" cy="167308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C640673A-55FE-48CB-B9A9-FEFE646DE0D3}" type="pres">
      <dgm:prSet presAssocID="{54328D18-A2B5-4415-A3D4-90568DA23C8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9121FEA-723F-4ED9-997A-8B38C19D9091}" type="pres">
      <dgm:prSet presAssocID="{243B26CC-C172-4A99-B307-6C0B679FEDF3}" presName="compNode" presStyleCnt="0"/>
      <dgm:spPr/>
    </dgm:pt>
    <dgm:pt modelId="{D88D714E-F3E9-4A7E-BD85-591620F99069}" type="pres">
      <dgm:prSet presAssocID="{243B26CC-C172-4A99-B307-6C0B679FEDF3}" presName="bkgdShape" presStyleLbl="node1" presStyleIdx="3" presStyleCnt="5"/>
      <dgm:spPr/>
      <dgm:t>
        <a:bodyPr/>
        <a:lstStyle/>
        <a:p>
          <a:endParaRPr lang="en-US"/>
        </a:p>
      </dgm:t>
    </dgm:pt>
    <dgm:pt modelId="{BC01A37B-A327-45E7-BFF0-E977D64447AD}" type="pres">
      <dgm:prSet presAssocID="{243B26CC-C172-4A99-B307-6C0B679FEDF3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02C527-8416-415E-9A8E-5CC1149FF895}" type="pres">
      <dgm:prSet presAssocID="{243B26CC-C172-4A99-B307-6C0B679FEDF3}" presName="invisiNode" presStyleLbl="node1" presStyleIdx="3" presStyleCnt="5"/>
      <dgm:spPr/>
    </dgm:pt>
    <dgm:pt modelId="{8DCB48B8-A618-4666-98F5-E88BB772C744}" type="pres">
      <dgm:prSet presAssocID="{243B26CC-C172-4A99-B307-6C0B679FEDF3}" presName="imagNode" presStyleLbl="fgImgPlace1" presStyleIdx="3" presStyleCnt="5"/>
      <dgm:spPr>
        <a:xfrm>
          <a:off x="6911278" y="301457"/>
          <a:ext cx="1673086" cy="167308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DE9D86BB-52D9-44CE-AC62-6369EF6C5A93}" type="pres">
      <dgm:prSet presAssocID="{E8B9337C-1E0A-449F-95BE-C7070E4FD83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DA98017-9362-4F65-B8C1-AF1BEA7D295D}" type="pres">
      <dgm:prSet presAssocID="{3BADAD56-F980-44AF-8DA6-52E4DE959ED4}" presName="compNode" presStyleCnt="0"/>
      <dgm:spPr/>
    </dgm:pt>
    <dgm:pt modelId="{196E22F6-E970-484E-9F38-402BB331BE84}" type="pres">
      <dgm:prSet presAssocID="{3BADAD56-F980-44AF-8DA6-52E4DE959ED4}" presName="bkgdShape" presStyleLbl="node1" presStyleIdx="4" presStyleCnt="5"/>
      <dgm:spPr/>
      <dgm:t>
        <a:bodyPr/>
        <a:lstStyle/>
        <a:p>
          <a:endParaRPr lang="en-US"/>
        </a:p>
      </dgm:t>
    </dgm:pt>
    <dgm:pt modelId="{8960C035-5412-4D89-9C6F-B9CCEC08D7C5}" type="pres">
      <dgm:prSet presAssocID="{3BADAD56-F980-44AF-8DA6-52E4DE959ED4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112B4-7CCF-4678-9BED-EDFA2978F17A}" type="pres">
      <dgm:prSet presAssocID="{3BADAD56-F980-44AF-8DA6-52E4DE959ED4}" presName="invisiNode" presStyleLbl="node1" presStyleIdx="4" presStyleCnt="5"/>
      <dgm:spPr/>
    </dgm:pt>
    <dgm:pt modelId="{DD6FCD3A-71CA-4FB9-98BC-4BE53E967CBF}" type="pres">
      <dgm:prSet presAssocID="{3BADAD56-F980-44AF-8DA6-52E4DE959ED4}" presName="imagNode" presStyleLbl="fgImgPlace1" presStyleIdx="4" presStyleCnt="5"/>
      <dgm:spPr>
        <a:xfrm>
          <a:off x="9134190" y="301457"/>
          <a:ext cx="1673086" cy="167308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</dgm:ptLst>
  <dgm:cxnLst>
    <dgm:cxn modelId="{99DDF516-D987-486D-A3B4-5615074B05C2}" type="presOf" srcId="{2C85A19D-857B-4BF3-AF4B-277A5DE385CE}" destId="{EA1C1543-1A2E-4820-A919-05596E8C6BC6}" srcOrd="0" destOrd="0" presId="urn:microsoft.com/office/officeart/2005/8/layout/hList7"/>
    <dgm:cxn modelId="{D12150FB-5E7B-4BB8-B306-5C408510848E}" type="presOf" srcId="{243B26CC-C172-4A99-B307-6C0B679FEDF3}" destId="{BC01A37B-A327-45E7-BFF0-E977D64447AD}" srcOrd="1" destOrd="0" presId="urn:microsoft.com/office/officeart/2005/8/layout/hList7"/>
    <dgm:cxn modelId="{AECEE5FF-CCDB-406A-84DB-5ABE36245F80}" type="presOf" srcId="{5911AF80-43C1-464E-A20B-63E2F9C770DB}" destId="{0F0F9151-739D-4303-9212-A1EEB9B72BDE}" srcOrd="0" destOrd="0" presId="urn:microsoft.com/office/officeart/2005/8/layout/hList7"/>
    <dgm:cxn modelId="{C4CEEC25-7F1E-4E0A-89D8-530512C629EF}" srcId="{47DA9EB9-7AEC-4B8A-8DFA-8CAA8E70D7CF}" destId="{9A91D73A-A2AF-4557-AEAC-D64FE9A3913D}" srcOrd="1" destOrd="0" parTransId="{57638B07-C12C-412D-8B92-2AFA3CEDD2A6}" sibTransId="{0D7733D3-3063-47F0-AC65-7A86E81398A4}"/>
    <dgm:cxn modelId="{C82A21E2-E569-45EA-A079-0226FD4F24AB}" type="presOf" srcId="{0D7733D3-3063-47F0-AC65-7A86E81398A4}" destId="{F3C6B407-69F5-4034-8A13-A7EDDEF9CE59}" srcOrd="0" destOrd="0" presId="urn:microsoft.com/office/officeart/2005/8/layout/hList7"/>
    <dgm:cxn modelId="{FE310A79-6819-4702-BB9A-DC081C77EA24}" srcId="{47DA9EB9-7AEC-4B8A-8DFA-8CAA8E70D7CF}" destId="{243B26CC-C172-4A99-B307-6C0B679FEDF3}" srcOrd="3" destOrd="0" parTransId="{BFD8AD75-B8E9-43F9-BFBC-EB1A2A502F78}" sibTransId="{E8B9337C-1E0A-449F-95BE-C7070E4FD831}"/>
    <dgm:cxn modelId="{49387B3E-CA48-4818-BF10-B71E14086BDF}" srcId="{47DA9EB9-7AEC-4B8A-8DFA-8CAA8E70D7CF}" destId="{E7D25134-1FC1-4622-A2B5-3F1ECD0926D7}" srcOrd="0" destOrd="0" parTransId="{756C8701-CAB4-4769-B471-25131A2E1928}" sibTransId="{2C85A19D-857B-4BF3-AF4B-277A5DE385CE}"/>
    <dgm:cxn modelId="{D7D9259B-5EEA-49D8-A051-0E83AD1CFD38}" type="presOf" srcId="{E7D25134-1FC1-4622-A2B5-3F1ECD0926D7}" destId="{83427D55-B739-40B4-9A59-F65051782F96}" srcOrd="0" destOrd="0" presId="urn:microsoft.com/office/officeart/2005/8/layout/hList7"/>
    <dgm:cxn modelId="{8697880E-EBB0-4DFE-8E64-333FF26BA902}" type="presOf" srcId="{3BADAD56-F980-44AF-8DA6-52E4DE959ED4}" destId="{8960C035-5412-4D89-9C6F-B9CCEC08D7C5}" srcOrd="1" destOrd="0" presId="urn:microsoft.com/office/officeart/2005/8/layout/hList7"/>
    <dgm:cxn modelId="{9F1DBCF6-D283-4CE5-B88B-301C5F73B864}" srcId="{47DA9EB9-7AEC-4B8A-8DFA-8CAA8E70D7CF}" destId="{3BADAD56-F980-44AF-8DA6-52E4DE959ED4}" srcOrd="4" destOrd="0" parTransId="{1C5EA100-8B1B-48F0-BDD3-162B9AF93196}" sibTransId="{0FAA5E1E-86F0-4856-8205-45CD91F502BC}"/>
    <dgm:cxn modelId="{3C18EA32-0B3F-4541-9A23-FA6EF4502F15}" type="presOf" srcId="{E7D25134-1FC1-4622-A2B5-3F1ECD0926D7}" destId="{54BFC1F7-E334-422B-BFD2-C284C27D6949}" srcOrd="1" destOrd="0" presId="urn:microsoft.com/office/officeart/2005/8/layout/hList7"/>
    <dgm:cxn modelId="{08EB7FDB-73A5-4230-B5BB-2B6F57C08B8D}" type="presOf" srcId="{243B26CC-C172-4A99-B307-6C0B679FEDF3}" destId="{D88D714E-F3E9-4A7E-BD85-591620F99069}" srcOrd="0" destOrd="0" presId="urn:microsoft.com/office/officeart/2005/8/layout/hList7"/>
    <dgm:cxn modelId="{ABD2D9FE-83FC-4E43-8962-807B1A8B9F7A}" type="presOf" srcId="{E8B9337C-1E0A-449F-95BE-C7070E4FD831}" destId="{DE9D86BB-52D9-44CE-AC62-6369EF6C5A93}" srcOrd="0" destOrd="0" presId="urn:microsoft.com/office/officeart/2005/8/layout/hList7"/>
    <dgm:cxn modelId="{13782EE5-0F7B-449F-B26F-34B38905F285}" type="presOf" srcId="{9A91D73A-A2AF-4557-AEAC-D64FE9A3913D}" destId="{CB890DF6-82DD-42AE-8B17-D43D3883A918}" srcOrd="1" destOrd="0" presId="urn:microsoft.com/office/officeart/2005/8/layout/hList7"/>
    <dgm:cxn modelId="{0BC48803-0D50-4E17-8FB2-B70CDA43E335}" type="presOf" srcId="{54328D18-A2B5-4415-A3D4-90568DA23C8B}" destId="{C640673A-55FE-48CB-B9A9-FEFE646DE0D3}" srcOrd="0" destOrd="0" presId="urn:microsoft.com/office/officeart/2005/8/layout/hList7"/>
    <dgm:cxn modelId="{7422F597-C32C-416B-8ED6-E75138A5BA8C}" type="presOf" srcId="{3BADAD56-F980-44AF-8DA6-52E4DE959ED4}" destId="{196E22F6-E970-484E-9F38-402BB331BE84}" srcOrd="0" destOrd="0" presId="urn:microsoft.com/office/officeart/2005/8/layout/hList7"/>
    <dgm:cxn modelId="{C08EDE67-4109-47BF-B361-92F27B92D1BF}" type="presOf" srcId="{9A91D73A-A2AF-4557-AEAC-D64FE9A3913D}" destId="{8EBD0B98-6AF1-4A6C-AA3E-005F1B2FFFAB}" srcOrd="0" destOrd="0" presId="urn:microsoft.com/office/officeart/2005/8/layout/hList7"/>
    <dgm:cxn modelId="{EF59084A-2B07-4492-A23F-8FBEA938A892}" type="presOf" srcId="{47DA9EB9-7AEC-4B8A-8DFA-8CAA8E70D7CF}" destId="{05E236C3-56FD-49A7-949A-492E2570E334}" srcOrd="0" destOrd="0" presId="urn:microsoft.com/office/officeart/2005/8/layout/hList7"/>
    <dgm:cxn modelId="{E06D6D5E-6BB7-4F61-AF0E-539D731E8DCD}" type="presOf" srcId="{5911AF80-43C1-464E-A20B-63E2F9C770DB}" destId="{6DAFD5D4-EA36-4916-812A-EFA0C112B36E}" srcOrd="1" destOrd="0" presId="urn:microsoft.com/office/officeart/2005/8/layout/hList7"/>
    <dgm:cxn modelId="{6E60CEA4-0BCE-47F8-9291-ED811F4368C7}" srcId="{47DA9EB9-7AEC-4B8A-8DFA-8CAA8E70D7CF}" destId="{5911AF80-43C1-464E-A20B-63E2F9C770DB}" srcOrd="2" destOrd="0" parTransId="{1E0BB3F4-5FB4-4FC4-B78B-33B7E6D7FB0A}" sibTransId="{54328D18-A2B5-4415-A3D4-90568DA23C8B}"/>
    <dgm:cxn modelId="{F55B2919-491B-4A0F-818E-07626834CE98}" type="presParOf" srcId="{05E236C3-56FD-49A7-949A-492E2570E334}" destId="{E09AB7D6-757A-4E2F-923B-0DDFC443B922}" srcOrd="0" destOrd="0" presId="urn:microsoft.com/office/officeart/2005/8/layout/hList7"/>
    <dgm:cxn modelId="{4F8EA93F-06F3-4FE4-8B57-1C2F7318997A}" type="presParOf" srcId="{05E236C3-56FD-49A7-949A-492E2570E334}" destId="{F2FB55D4-4A0C-4A48-8C94-1E00ACD9082F}" srcOrd="1" destOrd="0" presId="urn:microsoft.com/office/officeart/2005/8/layout/hList7"/>
    <dgm:cxn modelId="{61C7E784-6681-4013-976A-C498CA7C6A96}" type="presParOf" srcId="{F2FB55D4-4A0C-4A48-8C94-1E00ACD9082F}" destId="{9F96090E-7F68-4593-8CA6-C09D713CE757}" srcOrd="0" destOrd="0" presId="urn:microsoft.com/office/officeart/2005/8/layout/hList7"/>
    <dgm:cxn modelId="{EEABB23A-6CE1-4F5D-819D-F669985C9202}" type="presParOf" srcId="{9F96090E-7F68-4593-8CA6-C09D713CE757}" destId="{83427D55-B739-40B4-9A59-F65051782F96}" srcOrd="0" destOrd="0" presId="urn:microsoft.com/office/officeart/2005/8/layout/hList7"/>
    <dgm:cxn modelId="{6954639E-64EE-4365-9525-6689AF2CDE8E}" type="presParOf" srcId="{9F96090E-7F68-4593-8CA6-C09D713CE757}" destId="{54BFC1F7-E334-422B-BFD2-C284C27D6949}" srcOrd="1" destOrd="0" presId="urn:microsoft.com/office/officeart/2005/8/layout/hList7"/>
    <dgm:cxn modelId="{63498A24-606F-4CB4-84CB-9BBF6F624209}" type="presParOf" srcId="{9F96090E-7F68-4593-8CA6-C09D713CE757}" destId="{7FF4D3AE-0CAA-4607-BEBE-0830EAA8575F}" srcOrd="2" destOrd="0" presId="urn:microsoft.com/office/officeart/2005/8/layout/hList7"/>
    <dgm:cxn modelId="{09DF9996-E44D-41A9-9B47-DE03B5068514}" type="presParOf" srcId="{9F96090E-7F68-4593-8CA6-C09D713CE757}" destId="{0B0B0ED1-4BBE-4C01-B1AC-0D99E2DA5A7B}" srcOrd="3" destOrd="0" presId="urn:microsoft.com/office/officeart/2005/8/layout/hList7"/>
    <dgm:cxn modelId="{B8A602AF-0AA7-4C9A-8205-2CE6ECE81997}" type="presParOf" srcId="{F2FB55D4-4A0C-4A48-8C94-1E00ACD9082F}" destId="{EA1C1543-1A2E-4820-A919-05596E8C6BC6}" srcOrd="1" destOrd="0" presId="urn:microsoft.com/office/officeart/2005/8/layout/hList7"/>
    <dgm:cxn modelId="{9562F7E9-AEA2-4D18-B5AB-2CDA8A33097B}" type="presParOf" srcId="{F2FB55D4-4A0C-4A48-8C94-1E00ACD9082F}" destId="{B68AB2F7-2DA4-47EE-9098-1910494DD892}" srcOrd="2" destOrd="0" presId="urn:microsoft.com/office/officeart/2005/8/layout/hList7"/>
    <dgm:cxn modelId="{2BA386F0-1FE2-476F-A548-DF9B86AEF651}" type="presParOf" srcId="{B68AB2F7-2DA4-47EE-9098-1910494DD892}" destId="{8EBD0B98-6AF1-4A6C-AA3E-005F1B2FFFAB}" srcOrd="0" destOrd="0" presId="urn:microsoft.com/office/officeart/2005/8/layout/hList7"/>
    <dgm:cxn modelId="{1034215F-E3D2-4BB2-91DA-FB4A94DE66A2}" type="presParOf" srcId="{B68AB2F7-2DA4-47EE-9098-1910494DD892}" destId="{CB890DF6-82DD-42AE-8B17-D43D3883A918}" srcOrd="1" destOrd="0" presId="urn:microsoft.com/office/officeart/2005/8/layout/hList7"/>
    <dgm:cxn modelId="{4F8733D8-B44A-4F68-B05E-7E524CB5877D}" type="presParOf" srcId="{B68AB2F7-2DA4-47EE-9098-1910494DD892}" destId="{8D55638E-0FC5-43DA-967C-36C478803FC7}" srcOrd="2" destOrd="0" presId="urn:microsoft.com/office/officeart/2005/8/layout/hList7"/>
    <dgm:cxn modelId="{ED08B768-4776-4FF4-AA73-64BCE138801B}" type="presParOf" srcId="{B68AB2F7-2DA4-47EE-9098-1910494DD892}" destId="{750D1B0C-77FC-4FD8-923B-151A70C5905A}" srcOrd="3" destOrd="0" presId="urn:microsoft.com/office/officeart/2005/8/layout/hList7"/>
    <dgm:cxn modelId="{1AFF1D5E-9B08-4EBE-BBC6-A8011491B060}" type="presParOf" srcId="{F2FB55D4-4A0C-4A48-8C94-1E00ACD9082F}" destId="{F3C6B407-69F5-4034-8A13-A7EDDEF9CE59}" srcOrd="3" destOrd="0" presId="urn:microsoft.com/office/officeart/2005/8/layout/hList7"/>
    <dgm:cxn modelId="{897A66E8-6E71-41E9-B464-C56A71235D82}" type="presParOf" srcId="{F2FB55D4-4A0C-4A48-8C94-1E00ACD9082F}" destId="{2E2A0A57-5823-4BAB-B32F-0919DFC98FE5}" srcOrd="4" destOrd="0" presId="urn:microsoft.com/office/officeart/2005/8/layout/hList7"/>
    <dgm:cxn modelId="{6293E931-F864-4F7C-A8D2-4A44135A63A0}" type="presParOf" srcId="{2E2A0A57-5823-4BAB-B32F-0919DFC98FE5}" destId="{0F0F9151-739D-4303-9212-A1EEB9B72BDE}" srcOrd="0" destOrd="0" presId="urn:microsoft.com/office/officeart/2005/8/layout/hList7"/>
    <dgm:cxn modelId="{009FFB5F-E88C-45B6-9C28-F7409ACF8389}" type="presParOf" srcId="{2E2A0A57-5823-4BAB-B32F-0919DFC98FE5}" destId="{6DAFD5D4-EA36-4916-812A-EFA0C112B36E}" srcOrd="1" destOrd="0" presId="urn:microsoft.com/office/officeart/2005/8/layout/hList7"/>
    <dgm:cxn modelId="{419F7DB4-8D9F-40BD-9B77-BCFCC58815EC}" type="presParOf" srcId="{2E2A0A57-5823-4BAB-B32F-0919DFC98FE5}" destId="{ACB9B156-1736-4DB8-9B79-5083C705478E}" srcOrd="2" destOrd="0" presId="urn:microsoft.com/office/officeart/2005/8/layout/hList7"/>
    <dgm:cxn modelId="{7339DCAA-6F05-46FA-BB73-1C5926A978C2}" type="presParOf" srcId="{2E2A0A57-5823-4BAB-B32F-0919DFC98FE5}" destId="{D33043B5-5C4D-476B-A975-044349CBB7A3}" srcOrd="3" destOrd="0" presId="urn:microsoft.com/office/officeart/2005/8/layout/hList7"/>
    <dgm:cxn modelId="{9430F5EE-C5EF-47F6-8989-5524BB826F53}" type="presParOf" srcId="{F2FB55D4-4A0C-4A48-8C94-1E00ACD9082F}" destId="{C640673A-55FE-48CB-B9A9-FEFE646DE0D3}" srcOrd="5" destOrd="0" presId="urn:microsoft.com/office/officeart/2005/8/layout/hList7"/>
    <dgm:cxn modelId="{F3ECA790-EA23-4521-AFDE-6A3E53D20E05}" type="presParOf" srcId="{F2FB55D4-4A0C-4A48-8C94-1E00ACD9082F}" destId="{99121FEA-723F-4ED9-997A-8B38C19D9091}" srcOrd="6" destOrd="0" presId="urn:microsoft.com/office/officeart/2005/8/layout/hList7"/>
    <dgm:cxn modelId="{1CA70F23-8E09-42E0-B1BB-993BD604B4D9}" type="presParOf" srcId="{99121FEA-723F-4ED9-997A-8B38C19D9091}" destId="{D88D714E-F3E9-4A7E-BD85-591620F99069}" srcOrd="0" destOrd="0" presId="urn:microsoft.com/office/officeart/2005/8/layout/hList7"/>
    <dgm:cxn modelId="{A006CD3C-9B8D-4185-909F-A897BE6310CC}" type="presParOf" srcId="{99121FEA-723F-4ED9-997A-8B38C19D9091}" destId="{BC01A37B-A327-45E7-BFF0-E977D64447AD}" srcOrd="1" destOrd="0" presId="urn:microsoft.com/office/officeart/2005/8/layout/hList7"/>
    <dgm:cxn modelId="{1ADBA0D6-8311-48FF-B5F8-07F1B7B2C48F}" type="presParOf" srcId="{99121FEA-723F-4ED9-997A-8B38C19D9091}" destId="{EB02C527-8416-415E-9A8E-5CC1149FF895}" srcOrd="2" destOrd="0" presId="urn:microsoft.com/office/officeart/2005/8/layout/hList7"/>
    <dgm:cxn modelId="{98B703AF-ABFC-4937-BC48-6CC9B8506E68}" type="presParOf" srcId="{99121FEA-723F-4ED9-997A-8B38C19D9091}" destId="{8DCB48B8-A618-4666-98F5-E88BB772C744}" srcOrd="3" destOrd="0" presId="urn:microsoft.com/office/officeart/2005/8/layout/hList7"/>
    <dgm:cxn modelId="{C181F738-0A20-4E90-BDFD-11B960AECDEB}" type="presParOf" srcId="{F2FB55D4-4A0C-4A48-8C94-1E00ACD9082F}" destId="{DE9D86BB-52D9-44CE-AC62-6369EF6C5A93}" srcOrd="7" destOrd="0" presId="urn:microsoft.com/office/officeart/2005/8/layout/hList7"/>
    <dgm:cxn modelId="{645EE5E8-9983-4AE9-AA01-5CA47E353974}" type="presParOf" srcId="{F2FB55D4-4A0C-4A48-8C94-1E00ACD9082F}" destId="{BDA98017-9362-4F65-B8C1-AF1BEA7D295D}" srcOrd="8" destOrd="0" presId="urn:microsoft.com/office/officeart/2005/8/layout/hList7"/>
    <dgm:cxn modelId="{8FB19FCB-094B-42A2-871D-5DCFC547B9A0}" type="presParOf" srcId="{BDA98017-9362-4F65-B8C1-AF1BEA7D295D}" destId="{196E22F6-E970-484E-9F38-402BB331BE84}" srcOrd="0" destOrd="0" presId="urn:microsoft.com/office/officeart/2005/8/layout/hList7"/>
    <dgm:cxn modelId="{25E1DA3F-A8F1-4A2E-BDB4-37C0CFAE3803}" type="presParOf" srcId="{BDA98017-9362-4F65-B8C1-AF1BEA7D295D}" destId="{8960C035-5412-4D89-9C6F-B9CCEC08D7C5}" srcOrd="1" destOrd="0" presId="urn:microsoft.com/office/officeart/2005/8/layout/hList7"/>
    <dgm:cxn modelId="{5F3FA9F0-C096-4401-9C7D-0B8FA4CAF199}" type="presParOf" srcId="{BDA98017-9362-4F65-B8C1-AF1BEA7D295D}" destId="{08A112B4-7CCF-4678-9BED-EDFA2978F17A}" srcOrd="2" destOrd="0" presId="urn:microsoft.com/office/officeart/2005/8/layout/hList7"/>
    <dgm:cxn modelId="{49224C25-DD3B-4B51-A17F-5EFFC511062E}" type="presParOf" srcId="{BDA98017-9362-4F65-B8C1-AF1BEA7D295D}" destId="{DD6FCD3A-71CA-4FB9-98BC-4BE53E967C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BAF6CA-A5E4-4B41-9CC7-CE29AA6E21D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8D109374-2458-4A84-A5BD-8CF520BA12B6}">
      <dgm:prSet phldrT="[Text]"/>
      <dgm:spPr/>
      <dgm:t>
        <a:bodyPr/>
        <a:lstStyle/>
        <a:p>
          <a:r>
            <a:rPr lang="en-US" dirty="0" smtClean="0"/>
            <a:t>Sprints</a:t>
          </a:r>
          <a:endParaRPr lang="en-US" dirty="0"/>
        </a:p>
      </dgm:t>
    </dgm:pt>
    <dgm:pt modelId="{F5098047-8DB7-4054-BE64-51CC16341684}" type="parTrans" cxnId="{EB9A49F2-6D1B-4182-83F5-329CDF5264B2}">
      <dgm:prSet/>
      <dgm:spPr/>
      <dgm:t>
        <a:bodyPr/>
        <a:lstStyle/>
        <a:p>
          <a:endParaRPr lang="en-US"/>
        </a:p>
      </dgm:t>
    </dgm:pt>
    <dgm:pt modelId="{771DCF2F-B086-422F-A459-06F5AED231B6}" type="sibTrans" cxnId="{EB9A49F2-6D1B-4182-83F5-329CDF5264B2}">
      <dgm:prSet/>
      <dgm:spPr/>
      <dgm:t>
        <a:bodyPr/>
        <a:lstStyle/>
        <a:p>
          <a:endParaRPr lang="en-US"/>
        </a:p>
      </dgm:t>
    </dgm:pt>
    <dgm:pt modelId="{F3630358-033F-462D-84BC-E760F496927C}">
      <dgm:prSet phldrT="[Text]"/>
      <dgm:spPr/>
      <dgm:t>
        <a:bodyPr/>
        <a:lstStyle/>
        <a:p>
          <a:r>
            <a:rPr lang="en-US" dirty="0" smtClean="0"/>
            <a:t>Standups</a:t>
          </a:r>
          <a:endParaRPr lang="en-US" dirty="0"/>
        </a:p>
      </dgm:t>
    </dgm:pt>
    <dgm:pt modelId="{F5E9AABE-D441-4E77-9F0F-F31E1B469348}" type="parTrans" cxnId="{272A02F3-D23A-4AA4-BB91-8AB86C70D80E}">
      <dgm:prSet/>
      <dgm:spPr/>
      <dgm:t>
        <a:bodyPr/>
        <a:lstStyle/>
        <a:p>
          <a:endParaRPr lang="en-US"/>
        </a:p>
      </dgm:t>
    </dgm:pt>
    <dgm:pt modelId="{3E7C490D-DEE2-40FC-BA04-AA589200CFD6}" type="sibTrans" cxnId="{272A02F3-D23A-4AA4-BB91-8AB86C70D80E}">
      <dgm:prSet/>
      <dgm:spPr/>
      <dgm:t>
        <a:bodyPr/>
        <a:lstStyle/>
        <a:p>
          <a:endParaRPr lang="en-US"/>
        </a:p>
      </dgm:t>
    </dgm:pt>
    <dgm:pt modelId="{FF0851EC-DA7F-4276-B116-D6C1EA91AAA4}">
      <dgm:prSet phldrT="[Text]"/>
      <dgm:spPr/>
      <dgm:t>
        <a:bodyPr/>
        <a:lstStyle/>
        <a:p>
          <a:r>
            <a:rPr lang="en-US" dirty="0" smtClean="0"/>
            <a:t>Continuous integration</a:t>
          </a:r>
          <a:endParaRPr lang="en-US" dirty="0"/>
        </a:p>
      </dgm:t>
    </dgm:pt>
    <dgm:pt modelId="{EFDC1C99-5893-40F3-8980-25CB4E08CBF8}" type="parTrans" cxnId="{3FD13FB8-B4F0-49D9-AD8F-76766A372B00}">
      <dgm:prSet/>
      <dgm:spPr/>
      <dgm:t>
        <a:bodyPr/>
        <a:lstStyle/>
        <a:p>
          <a:endParaRPr lang="en-US"/>
        </a:p>
      </dgm:t>
    </dgm:pt>
    <dgm:pt modelId="{0CB5F0FB-87E4-41B7-9CE2-8395A48ABF1A}" type="sibTrans" cxnId="{3FD13FB8-B4F0-49D9-AD8F-76766A372B00}">
      <dgm:prSet/>
      <dgm:spPr/>
      <dgm:t>
        <a:bodyPr/>
        <a:lstStyle/>
        <a:p>
          <a:endParaRPr lang="en-US"/>
        </a:p>
      </dgm:t>
    </dgm:pt>
    <dgm:pt modelId="{3AD88EF0-D61C-4BA4-AF84-BC0AE3C7EB31}">
      <dgm:prSet phldrT="[Text]"/>
      <dgm:spPr/>
      <dgm:t>
        <a:bodyPr/>
        <a:lstStyle/>
        <a:p>
          <a:r>
            <a:rPr lang="en-US" dirty="0" smtClean="0"/>
            <a:t>Success with Scrum</a:t>
          </a:r>
          <a:endParaRPr lang="en-US" dirty="0"/>
        </a:p>
      </dgm:t>
    </dgm:pt>
    <dgm:pt modelId="{D03F1B15-94D0-4389-B990-14231147FA37}" type="parTrans" cxnId="{C6792470-04DC-4F8E-AFA2-060337A03736}">
      <dgm:prSet/>
      <dgm:spPr/>
      <dgm:t>
        <a:bodyPr/>
        <a:lstStyle/>
        <a:p>
          <a:endParaRPr lang="en-US"/>
        </a:p>
      </dgm:t>
    </dgm:pt>
    <dgm:pt modelId="{63A8BD1C-EF1F-4B05-9AF9-CA579593067D}" type="sibTrans" cxnId="{C6792470-04DC-4F8E-AFA2-060337A03736}">
      <dgm:prSet/>
      <dgm:spPr/>
      <dgm:t>
        <a:bodyPr/>
        <a:lstStyle/>
        <a:p>
          <a:endParaRPr lang="en-US"/>
        </a:p>
      </dgm:t>
    </dgm:pt>
    <dgm:pt modelId="{0ADC6123-F60D-4B37-9577-9AF81295F12E}" type="pres">
      <dgm:prSet presAssocID="{C3BAF6CA-A5E4-4B41-9CC7-CE29AA6E21D3}" presName="arrowDiagram" presStyleCnt="0">
        <dgm:presLayoutVars>
          <dgm:chMax val="5"/>
          <dgm:dir/>
          <dgm:resizeHandles val="exact"/>
        </dgm:presLayoutVars>
      </dgm:prSet>
      <dgm:spPr/>
    </dgm:pt>
    <dgm:pt modelId="{B2CEC491-594A-468D-98D8-05ECBD80E282}" type="pres">
      <dgm:prSet presAssocID="{C3BAF6CA-A5E4-4B41-9CC7-CE29AA6E21D3}" presName="arrow" presStyleLbl="bgShp" presStyleIdx="0" presStyleCnt="1"/>
      <dgm:spPr/>
    </dgm:pt>
    <dgm:pt modelId="{90302106-55F6-4B55-887A-0299E677A397}" type="pres">
      <dgm:prSet presAssocID="{C3BAF6CA-A5E4-4B41-9CC7-CE29AA6E21D3}" presName="arrowDiagram4" presStyleCnt="0"/>
      <dgm:spPr/>
    </dgm:pt>
    <dgm:pt modelId="{74B3B10C-5A90-4FF5-B371-F4FA4DD21B56}" type="pres">
      <dgm:prSet presAssocID="{8D109374-2458-4A84-A5BD-8CF520BA12B6}" presName="bullet4a" presStyleLbl="node1" presStyleIdx="0" presStyleCnt="4"/>
      <dgm:spPr/>
    </dgm:pt>
    <dgm:pt modelId="{12FA8879-96ED-4C1C-B651-4009DED1FA4B}" type="pres">
      <dgm:prSet presAssocID="{8D109374-2458-4A84-A5BD-8CF520BA12B6}" presName="textBox4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467C394-078E-4F08-8AED-0F16C98F11DC}" type="pres">
      <dgm:prSet presAssocID="{F3630358-033F-462D-84BC-E760F496927C}" presName="bullet4b" presStyleLbl="node1" presStyleIdx="1" presStyleCnt="4"/>
      <dgm:spPr/>
    </dgm:pt>
    <dgm:pt modelId="{65B34D7E-DE11-4F8D-B632-112FF88289DC}" type="pres">
      <dgm:prSet presAssocID="{F3630358-033F-462D-84BC-E760F496927C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208727A-DC23-4379-91DA-687600103243}" type="pres">
      <dgm:prSet presAssocID="{FF0851EC-DA7F-4276-B116-D6C1EA91AAA4}" presName="bullet4c" presStyleLbl="node1" presStyleIdx="2" presStyleCnt="4"/>
      <dgm:spPr/>
    </dgm:pt>
    <dgm:pt modelId="{AB9BDFF9-BD71-4C58-8416-F02B9F212806}" type="pres">
      <dgm:prSet presAssocID="{FF0851EC-DA7F-4276-B116-D6C1EA91AAA4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053B7B4-CFF7-4488-A9A4-A2E6F12D8CA7}" type="pres">
      <dgm:prSet presAssocID="{3AD88EF0-D61C-4BA4-AF84-BC0AE3C7EB31}" presName="bullet4d" presStyleLbl="node1" presStyleIdx="3" presStyleCnt="4"/>
      <dgm:spPr/>
    </dgm:pt>
    <dgm:pt modelId="{A43B78F9-A379-4C2B-A0E0-1286830D5EB8}" type="pres">
      <dgm:prSet presAssocID="{3AD88EF0-D61C-4BA4-AF84-BC0AE3C7EB31}" presName="textBox4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2A02F3-D23A-4AA4-BB91-8AB86C70D80E}" srcId="{C3BAF6CA-A5E4-4B41-9CC7-CE29AA6E21D3}" destId="{F3630358-033F-462D-84BC-E760F496927C}" srcOrd="1" destOrd="0" parTransId="{F5E9AABE-D441-4E77-9F0F-F31E1B469348}" sibTransId="{3E7C490D-DEE2-40FC-BA04-AA589200CFD6}"/>
    <dgm:cxn modelId="{7105A9EA-9DB5-4393-8D6C-BC97FEC6D15F}" type="presOf" srcId="{8D109374-2458-4A84-A5BD-8CF520BA12B6}" destId="{12FA8879-96ED-4C1C-B651-4009DED1FA4B}" srcOrd="0" destOrd="0" presId="urn:microsoft.com/office/officeart/2005/8/layout/arrow2"/>
    <dgm:cxn modelId="{C265F4F3-169F-4537-8EAF-D77C5605EEA4}" type="presOf" srcId="{C3BAF6CA-A5E4-4B41-9CC7-CE29AA6E21D3}" destId="{0ADC6123-F60D-4B37-9577-9AF81295F12E}" srcOrd="0" destOrd="0" presId="urn:microsoft.com/office/officeart/2005/8/layout/arrow2"/>
    <dgm:cxn modelId="{EB9A49F2-6D1B-4182-83F5-329CDF5264B2}" srcId="{C3BAF6CA-A5E4-4B41-9CC7-CE29AA6E21D3}" destId="{8D109374-2458-4A84-A5BD-8CF520BA12B6}" srcOrd="0" destOrd="0" parTransId="{F5098047-8DB7-4054-BE64-51CC16341684}" sibTransId="{771DCF2F-B086-422F-A459-06F5AED231B6}"/>
    <dgm:cxn modelId="{EF3034D9-BF03-4055-978B-4E8D767726EA}" type="presOf" srcId="{FF0851EC-DA7F-4276-B116-D6C1EA91AAA4}" destId="{AB9BDFF9-BD71-4C58-8416-F02B9F212806}" srcOrd="0" destOrd="0" presId="urn:microsoft.com/office/officeart/2005/8/layout/arrow2"/>
    <dgm:cxn modelId="{C6792470-04DC-4F8E-AFA2-060337A03736}" srcId="{C3BAF6CA-A5E4-4B41-9CC7-CE29AA6E21D3}" destId="{3AD88EF0-D61C-4BA4-AF84-BC0AE3C7EB31}" srcOrd="3" destOrd="0" parTransId="{D03F1B15-94D0-4389-B990-14231147FA37}" sibTransId="{63A8BD1C-EF1F-4B05-9AF9-CA579593067D}"/>
    <dgm:cxn modelId="{3FD13FB8-B4F0-49D9-AD8F-76766A372B00}" srcId="{C3BAF6CA-A5E4-4B41-9CC7-CE29AA6E21D3}" destId="{FF0851EC-DA7F-4276-B116-D6C1EA91AAA4}" srcOrd="2" destOrd="0" parTransId="{EFDC1C99-5893-40F3-8980-25CB4E08CBF8}" sibTransId="{0CB5F0FB-87E4-41B7-9CE2-8395A48ABF1A}"/>
    <dgm:cxn modelId="{3F42704E-B679-4FC2-8267-5B2BAF38CC73}" type="presOf" srcId="{F3630358-033F-462D-84BC-E760F496927C}" destId="{65B34D7E-DE11-4F8D-B632-112FF88289DC}" srcOrd="0" destOrd="0" presId="urn:microsoft.com/office/officeart/2005/8/layout/arrow2"/>
    <dgm:cxn modelId="{88087B75-6F71-400F-8228-99FD9E084040}" type="presOf" srcId="{3AD88EF0-D61C-4BA4-AF84-BC0AE3C7EB31}" destId="{A43B78F9-A379-4C2B-A0E0-1286830D5EB8}" srcOrd="0" destOrd="0" presId="urn:microsoft.com/office/officeart/2005/8/layout/arrow2"/>
    <dgm:cxn modelId="{5F52EFC3-7280-47CD-B5B1-6C232B9D3191}" type="presParOf" srcId="{0ADC6123-F60D-4B37-9577-9AF81295F12E}" destId="{B2CEC491-594A-468D-98D8-05ECBD80E282}" srcOrd="0" destOrd="0" presId="urn:microsoft.com/office/officeart/2005/8/layout/arrow2"/>
    <dgm:cxn modelId="{431BA8F0-3500-4ED6-A3F7-9642E4061DBE}" type="presParOf" srcId="{0ADC6123-F60D-4B37-9577-9AF81295F12E}" destId="{90302106-55F6-4B55-887A-0299E677A397}" srcOrd="1" destOrd="0" presId="urn:microsoft.com/office/officeart/2005/8/layout/arrow2"/>
    <dgm:cxn modelId="{3D0F4FEC-E6DB-4BA1-B8B6-15C8BCAD4B78}" type="presParOf" srcId="{90302106-55F6-4B55-887A-0299E677A397}" destId="{74B3B10C-5A90-4FF5-B371-F4FA4DD21B56}" srcOrd="0" destOrd="0" presId="urn:microsoft.com/office/officeart/2005/8/layout/arrow2"/>
    <dgm:cxn modelId="{D5656BE4-744E-4BBD-ADED-1AE190D5075D}" type="presParOf" srcId="{90302106-55F6-4B55-887A-0299E677A397}" destId="{12FA8879-96ED-4C1C-B651-4009DED1FA4B}" srcOrd="1" destOrd="0" presId="urn:microsoft.com/office/officeart/2005/8/layout/arrow2"/>
    <dgm:cxn modelId="{CD9E195E-80F7-4283-BBD0-70CE6AC7B761}" type="presParOf" srcId="{90302106-55F6-4B55-887A-0299E677A397}" destId="{3467C394-078E-4F08-8AED-0F16C98F11DC}" srcOrd="2" destOrd="0" presId="urn:microsoft.com/office/officeart/2005/8/layout/arrow2"/>
    <dgm:cxn modelId="{D2CCB3AD-D532-490B-8796-FE635DB888FE}" type="presParOf" srcId="{90302106-55F6-4B55-887A-0299E677A397}" destId="{65B34D7E-DE11-4F8D-B632-112FF88289DC}" srcOrd="3" destOrd="0" presId="urn:microsoft.com/office/officeart/2005/8/layout/arrow2"/>
    <dgm:cxn modelId="{B91D2485-397C-4B3E-B600-29D3E46C6E91}" type="presParOf" srcId="{90302106-55F6-4B55-887A-0299E677A397}" destId="{5208727A-DC23-4379-91DA-687600103243}" srcOrd="4" destOrd="0" presId="urn:microsoft.com/office/officeart/2005/8/layout/arrow2"/>
    <dgm:cxn modelId="{8172E9E3-11F0-4CF6-BBF8-86910A57F2BA}" type="presParOf" srcId="{90302106-55F6-4B55-887A-0299E677A397}" destId="{AB9BDFF9-BD71-4C58-8416-F02B9F212806}" srcOrd="5" destOrd="0" presId="urn:microsoft.com/office/officeart/2005/8/layout/arrow2"/>
    <dgm:cxn modelId="{9EC4D1F3-CBCB-4D0F-8F6B-66A280CC04E9}" type="presParOf" srcId="{90302106-55F6-4B55-887A-0299E677A397}" destId="{0053B7B4-CFF7-4488-A9A4-A2E6F12D8CA7}" srcOrd="6" destOrd="0" presId="urn:microsoft.com/office/officeart/2005/8/layout/arrow2"/>
    <dgm:cxn modelId="{4074085B-673A-4D10-BCB0-2AEEEB0DDE41}" type="presParOf" srcId="{90302106-55F6-4B55-887A-0299E677A397}" destId="{A43B78F9-A379-4C2B-A0E0-1286830D5EB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CF27A3-FD13-4AEF-B853-C8EC83C343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041D77-356C-4EE6-A6D7-27BE8B2E030F}">
      <dgm:prSet phldrT="[Text]"/>
      <dgm:spPr/>
      <dgm:t>
        <a:bodyPr/>
        <a:lstStyle/>
        <a:p>
          <a:r>
            <a:rPr lang="en-US" dirty="0" smtClean="0"/>
            <a:t>On-time</a:t>
          </a:r>
          <a:endParaRPr lang="en-US" dirty="0"/>
        </a:p>
      </dgm:t>
    </dgm:pt>
    <dgm:pt modelId="{BF4427B0-1366-4888-B2F4-4A60EF05275C}" type="parTrans" cxnId="{45A766CA-A809-4159-9F5F-D020248723BC}">
      <dgm:prSet/>
      <dgm:spPr/>
      <dgm:t>
        <a:bodyPr/>
        <a:lstStyle/>
        <a:p>
          <a:endParaRPr lang="en-US"/>
        </a:p>
      </dgm:t>
    </dgm:pt>
    <dgm:pt modelId="{0D6776D2-4AB1-423A-B937-23D265A1BD88}" type="sibTrans" cxnId="{45A766CA-A809-4159-9F5F-D020248723BC}">
      <dgm:prSet/>
      <dgm:spPr/>
      <dgm:t>
        <a:bodyPr/>
        <a:lstStyle/>
        <a:p>
          <a:endParaRPr lang="en-US"/>
        </a:p>
      </dgm:t>
    </dgm:pt>
    <dgm:pt modelId="{35732393-F4AC-4120-BF13-9475ADBFDDF0}">
      <dgm:prSet phldrT="[Text]"/>
      <dgm:spPr/>
      <dgm:t>
        <a:bodyPr/>
        <a:lstStyle/>
        <a:p>
          <a:r>
            <a:rPr lang="en-US" dirty="0" smtClean="0"/>
            <a:t>On-budget</a:t>
          </a:r>
          <a:endParaRPr lang="en-US" dirty="0"/>
        </a:p>
      </dgm:t>
    </dgm:pt>
    <dgm:pt modelId="{0E6A79BB-55F6-47AC-962D-006C78FDDEB6}" type="parTrans" cxnId="{1CCA2FC4-8EF3-40CC-B375-8E1D6B6BE54E}">
      <dgm:prSet/>
      <dgm:spPr/>
      <dgm:t>
        <a:bodyPr/>
        <a:lstStyle/>
        <a:p>
          <a:endParaRPr lang="en-US"/>
        </a:p>
      </dgm:t>
    </dgm:pt>
    <dgm:pt modelId="{76297565-6E39-4940-B751-11A505350387}" type="sibTrans" cxnId="{1CCA2FC4-8EF3-40CC-B375-8E1D6B6BE54E}">
      <dgm:prSet/>
      <dgm:spPr/>
      <dgm:t>
        <a:bodyPr/>
        <a:lstStyle/>
        <a:p>
          <a:endParaRPr lang="en-US"/>
        </a:p>
      </dgm:t>
    </dgm:pt>
    <dgm:pt modelId="{F4FC01D3-1BEF-4CEC-81EA-643C5812BAF2}">
      <dgm:prSet phldrT="[Text]"/>
      <dgm:spPr/>
      <dgm:t>
        <a:bodyPr/>
        <a:lstStyle/>
        <a:p>
          <a:r>
            <a:rPr lang="en-US" dirty="0" smtClean="0"/>
            <a:t>Happy users</a:t>
          </a:r>
          <a:endParaRPr lang="en-US" dirty="0"/>
        </a:p>
      </dgm:t>
    </dgm:pt>
    <dgm:pt modelId="{0574A6F9-CD86-47D1-A515-C2EA9505D566}" type="parTrans" cxnId="{D67EFB39-5D35-4C68-A107-06F3BCA7D3E0}">
      <dgm:prSet/>
      <dgm:spPr/>
      <dgm:t>
        <a:bodyPr/>
        <a:lstStyle/>
        <a:p>
          <a:endParaRPr lang="en-US"/>
        </a:p>
      </dgm:t>
    </dgm:pt>
    <dgm:pt modelId="{B0D08817-0B49-4534-A21B-D78AEE74DE15}" type="sibTrans" cxnId="{D67EFB39-5D35-4C68-A107-06F3BCA7D3E0}">
      <dgm:prSet/>
      <dgm:spPr/>
      <dgm:t>
        <a:bodyPr/>
        <a:lstStyle/>
        <a:p>
          <a:endParaRPr lang="en-US"/>
        </a:p>
      </dgm:t>
    </dgm:pt>
    <dgm:pt modelId="{DFC5CC27-0FE1-4E05-B7C2-EA540425A425}">
      <dgm:prSet phldrT="[Text]"/>
      <dgm:spPr/>
      <dgm:t>
        <a:bodyPr/>
        <a:lstStyle/>
        <a:p>
          <a:r>
            <a:rPr lang="en-US" dirty="0" smtClean="0"/>
            <a:t>Happy partner</a:t>
          </a:r>
          <a:endParaRPr lang="en-US" dirty="0"/>
        </a:p>
      </dgm:t>
    </dgm:pt>
    <dgm:pt modelId="{E925DEE6-D8D3-4C58-9A55-C29F57BB1656}" type="parTrans" cxnId="{AAF209CF-B97B-4F88-864A-347689139601}">
      <dgm:prSet/>
      <dgm:spPr/>
      <dgm:t>
        <a:bodyPr/>
        <a:lstStyle/>
        <a:p>
          <a:endParaRPr lang="en-US"/>
        </a:p>
      </dgm:t>
    </dgm:pt>
    <dgm:pt modelId="{E3599AFF-9CB0-4C5B-88AC-E6D5B8E4D7B1}" type="sibTrans" cxnId="{AAF209CF-B97B-4F88-864A-347689139601}">
      <dgm:prSet/>
      <dgm:spPr/>
      <dgm:t>
        <a:bodyPr/>
        <a:lstStyle/>
        <a:p>
          <a:endParaRPr lang="en-US"/>
        </a:p>
      </dgm:t>
    </dgm:pt>
    <dgm:pt modelId="{31D9EF2C-2210-4F92-8F8B-D0A3AE9A4049}">
      <dgm:prSet phldrT="[Text]"/>
      <dgm:spPr/>
      <dgm:t>
        <a:bodyPr/>
        <a:lstStyle/>
        <a:p>
          <a:r>
            <a:rPr lang="en-US" dirty="0" smtClean="0"/>
            <a:t>Happy team</a:t>
          </a:r>
          <a:endParaRPr lang="en-US" dirty="0"/>
        </a:p>
      </dgm:t>
    </dgm:pt>
    <dgm:pt modelId="{5AE35BE2-A654-4D01-898E-C089B9730EEC}" type="parTrans" cxnId="{48FA1DA7-3764-41F6-B21C-5EEC8E13CCF6}">
      <dgm:prSet/>
      <dgm:spPr/>
      <dgm:t>
        <a:bodyPr/>
        <a:lstStyle/>
        <a:p>
          <a:endParaRPr lang="en-US"/>
        </a:p>
      </dgm:t>
    </dgm:pt>
    <dgm:pt modelId="{1BD73EE0-E54B-48A1-8C8B-44413A75AD96}" type="sibTrans" cxnId="{48FA1DA7-3764-41F6-B21C-5EEC8E13CCF6}">
      <dgm:prSet/>
      <dgm:spPr/>
      <dgm:t>
        <a:bodyPr/>
        <a:lstStyle/>
        <a:p>
          <a:endParaRPr lang="en-US"/>
        </a:p>
      </dgm:t>
    </dgm:pt>
    <dgm:pt modelId="{E85C6E29-CB4D-4283-8D31-6E33CFCC6E5D}" type="pres">
      <dgm:prSet presAssocID="{48CF27A3-FD13-4AEF-B853-C8EC83C343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CA"/>
        </a:p>
      </dgm:t>
    </dgm:pt>
    <dgm:pt modelId="{5E62489E-3B2C-442D-9CA7-564F93CCA0FC}" type="pres">
      <dgm:prSet presAssocID="{48CF27A3-FD13-4AEF-B853-C8EC83C34348}" presName="Name1" presStyleCnt="0"/>
      <dgm:spPr/>
    </dgm:pt>
    <dgm:pt modelId="{30FB6E99-A05B-4DE1-ADF5-31F978A3D3F7}" type="pres">
      <dgm:prSet presAssocID="{48CF27A3-FD13-4AEF-B853-C8EC83C34348}" presName="cycle" presStyleCnt="0"/>
      <dgm:spPr/>
    </dgm:pt>
    <dgm:pt modelId="{0DD9D632-D9AB-49A5-9C93-D8EF56296D81}" type="pres">
      <dgm:prSet presAssocID="{48CF27A3-FD13-4AEF-B853-C8EC83C34348}" presName="srcNode" presStyleLbl="node1" presStyleIdx="0" presStyleCnt="5"/>
      <dgm:spPr/>
    </dgm:pt>
    <dgm:pt modelId="{90FEA946-C092-48CF-8D76-E3FF56146989}" type="pres">
      <dgm:prSet presAssocID="{48CF27A3-FD13-4AEF-B853-C8EC83C34348}" presName="conn" presStyleLbl="parChTrans1D2" presStyleIdx="0" presStyleCnt="1"/>
      <dgm:spPr/>
      <dgm:t>
        <a:bodyPr/>
        <a:lstStyle/>
        <a:p>
          <a:endParaRPr lang="en-CA"/>
        </a:p>
      </dgm:t>
    </dgm:pt>
    <dgm:pt modelId="{70BBF511-E27D-4808-869B-395BF162CBAA}" type="pres">
      <dgm:prSet presAssocID="{48CF27A3-FD13-4AEF-B853-C8EC83C34348}" presName="extraNode" presStyleLbl="node1" presStyleIdx="0" presStyleCnt="5"/>
      <dgm:spPr/>
    </dgm:pt>
    <dgm:pt modelId="{54E9FF96-2EF0-4104-86F3-EB78AFF676FF}" type="pres">
      <dgm:prSet presAssocID="{48CF27A3-FD13-4AEF-B853-C8EC83C34348}" presName="dstNode" presStyleLbl="node1" presStyleIdx="0" presStyleCnt="5"/>
      <dgm:spPr/>
    </dgm:pt>
    <dgm:pt modelId="{9975B57C-2717-4032-B596-E1CE510EA5FA}" type="pres">
      <dgm:prSet presAssocID="{21041D77-356C-4EE6-A6D7-27BE8B2E030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47DFA7F-6BCE-42F9-B2F3-A2D50FC53D53}" type="pres">
      <dgm:prSet presAssocID="{21041D77-356C-4EE6-A6D7-27BE8B2E030F}" presName="accent_1" presStyleCnt="0"/>
      <dgm:spPr/>
    </dgm:pt>
    <dgm:pt modelId="{FB0C9AE1-283D-4F8C-AF93-608556D54C31}" type="pres">
      <dgm:prSet presAssocID="{21041D77-356C-4EE6-A6D7-27BE8B2E030F}" presName="accentRepeatNode" presStyleLbl="solidFgAcc1" presStyleIdx="0" presStyleCnt="5"/>
      <dgm:spPr/>
    </dgm:pt>
    <dgm:pt modelId="{4530A30B-EB27-496D-BD7F-4C5C23A104EE}" type="pres">
      <dgm:prSet presAssocID="{35732393-F4AC-4120-BF13-9475ADBFDDF0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B5891F-CA92-4F1C-BA00-F41E4C02218B}" type="pres">
      <dgm:prSet presAssocID="{35732393-F4AC-4120-BF13-9475ADBFDDF0}" presName="accent_2" presStyleCnt="0"/>
      <dgm:spPr/>
    </dgm:pt>
    <dgm:pt modelId="{FC8338BF-1FD5-4A98-84E5-756DDFE1AF9B}" type="pres">
      <dgm:prSet presAssocID="{35732393-F4AC-4120-BF13-9475ADBFDDF0}" presName="accentRepeatNode" presStyleLbl="solidFgAcc1" presStyleIdx="1" presStyleCnt="5"/>
      <dgm:spPr/>
    </dgm:pt>
    <dgm:pt modelId="{3F5E4EB9-C1FE-420C-AB09-F7C53A95B97B}" type="pres">
      <dgm:prSet presAssocID="{F4FC01D3-1BEF-4CEC-81EA-643C5812BAF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696B6E-7BBA-48A3-977B-8133190C0C92}" type="pres">
      <dgm:prSet presAssocID="{F4FC01D3-1BEF-4CEC-81EA-643C5812BAF2}" presName="accent_3" presStyleCnt="0"/>
      <dgm:spPr/>
    </dgm:pt>
    <dgm:pt modelId="{8B575F6E-9CD9-4ED5-9C4E-FA10188A58CB}" type="pres">
      <dgm:prSet presAssocID="{F4FC01D3-1BEF-4CEC-81EA-643C5812BAF2}" presName="accentRepeatNode" presStyleLbl="solidFgAcc1" presStyleIdx="2" presStyleCnt="5"/>
      <dgm:spPr/>
    </dgm:pt>
    <dgm:pt modelId="{E45EAA11-9B20-4BA2-83F4-2C5AEBE95ACD}" type="pres">
      <dgm:prSet presAssocID="{DFC5CC27-0FE1-4E05-B7C2-EA540425A42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9814894-80F4-416C-85B7-5B818ADE5425}" type="pres">
      <dgm:prSet presAssocID="{DFC5CC27-0FE1-4E05-B7C2-EA540425A425}" presName="accent_4" presStyleCnt="0"/>
      <dgm:spPr/>
    </dgm:pt>
    <dgm:pt modelId="{722F5380-503F-4F41-9ADF-95B40388BA7B}" type="pres">
      <dgm:prSet presAssocID="{DFC5CC27-0FE1-4E05-B7C2-EA540425A425}" presName="accentRepeatNode" presStyleLbl="solidFgAcc1" presStyleIdx="3" presStyleCnt="5"/>
      <dgm:spPr/>
    </dgm:pt>
    <dgm:pt modelId="{0E73EA9D-2E2B-4447-B517-207C825C2814}" type="pres">
      <dgm:prSet presAssocID="{31D9EF2C-2210-4F92-8F8B-D0A3AE9A404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7B62736-5C7D-4369-8201-454502443BA1}" type="pres">
      <dgm:prSet presAssocID="{31D9EF2C-2210-4F92-8F8B-D0A3AE9A4049}" presName="accent_5" presStyleCnt="0"/>
      <dgm:spPr/>
    </dgm:pt>
    <dgm:pt modelId="{EBDF08A4-DF8E-472C-9DF0-BAE8284675F0}" type="pres">
      <dgm:prSet presAssocID="{31D9EF2C-2210-4F92-8F8B-D0A3AE9A4049}" presName="accentRepeatNode" presStyleLbl="solidFgAcc1" presStyleIdx="4" presStyleCnt="5"/>
      <dgm:spPr/>
    </dgm:pt>
  </dgm:ptLst>
  <dgm:cxnLst>
    <dgm:cxn modelId="{C19EF443-E03F-4803-BBC5-4476B1B58911}" type="presOf" srcId="{F4FC01D3-1BEF-4CEC-81EA-643C5812BAF2}" destId="{3F5E4EB9-C1FE-420C-AB09-F7C53A95B97B}" srcOrd="0" destOrd="0" presId="urn:microsoft.com/office/officeart/2008/layout/VerticalCurvedList"/>
    <dgm:cxn modelId="{70797861-0554-48BB-B441-1EB7A8C252D9}" type="presOf" srcId="{0D6776D2-4AB1-423A-B937-23D265A1BD88}" destId="{90FEA946-C092-48CF-8D76-E3FF56146989}" srcOrd="0" destOrd="0" presId="urn:microsoft.com/office/officeart/2008/layout/VerticalCurvedList"/>
    <dgm:cxn modelId="{AAF209CF-B97B-4F88-864A-347689139601}" srcId="{48CF27A3-FD13-4AEF-B853-C8EC83C34348}" destId="{DFC5CC27-0FE1-4E05-B7C2-EA540425A425}" srcOrd="3" destOrd="0" parTransId="{E925DEE6-D8D3-4C58-9A55-C29F57BB1656}" sibTransId="{E3599AFF-9CB0-4C5B-88AC-E6D5B8E4D7B1}"/>
    <dgm:cxn modelId="{48FA1DA7-3764-41F6-B21C-5EEC8E13CCF6}" srcId="{48CF27A3-FD13-4AEF-B853-C8EC83C34348}" destId="{31D9EF2C-2210-4F92-8F8B-D0A3AE9A4049}" srcOrd="4" destOrd="0" parTransId="{5AE35BE2-A654-4D01-898E-C089B9730EEC}" sibTransId="{1BD73EE0-E54B-48A1-8C8B-44413A75AD96}"/>
    <dgm:cxn modelId="{D67EFB39-5D35-4C68-A107-06F3BCA7D3E0}" srcId="{48CF27A3-FD13-4AEF-B853-C8EC83C34348}" destId="{F4FC01D3-1BEF-4CEC-81EA-643C5812BAF2}" srcOrd="2" destOrd="0" parTransId="{0574A6F9-CD86-47D1-A515-C2EA9505D566}" sibTransId="{B0D08817-0B49-4534-A21B-D78AEE74DE15}"/>
    <dgm:cxn modelId="{9DFB6E9B-9588-4158-899F-6946A0E1BC66}" type="presOf" srcId="{35732393-F4AC-4120-BF13-9475ADBFDDF0}" destId="{4530A30B-EB27-496D-BD7F-4C5C23A104EE}" srcOrd="0" destOrd="0" presId="urn:microsoft.com/office/officeart/2008/layout/VerticalCurvedList"/>
    <dgm:cxn modelId="{47D2FBAB-66C2-4C46-9791-6E96B0035373}" type="presOf" srcId="{21041D77-356C-4EE6-A6D7-27BE8B2E030F}" destId="{9975B57C-2717-4032-B596-E1CE510EA5FA}" srcOrd="0" destOrd="0" presId="urn:microsoft.com/office/officeart/2008/layout/VerticalCurvedList"/>
    <dgm:cxn modelId="{45A766CA-A809-4159-9F5F-D020248723BC}" srcId="{48CF27A3-FD13-4AEF-B853-C8EC83C34348}" destId="{21041D77-356C-4EE6-A6D7-27BE8B2E030F}" srcOrd="0" destOrd="0" parTransId="{BF4427B0-1366-4888-B2F4-4A60EF05275C}" sibTransId="{0D6776D2-4AB1-423A-B937-23D265A1BD88}"/>
    <dgm:cxn modelId="{07FBCAB1-70FF-48C5-AD84-4AFF0EE5616D}" type="presOf" srcId="{31D9EF2C-2210-4F92-8F8B-D0A3AE9A4049}" destId="{0E73EA9D-2E2B-4447-B517-207C825C2814}" srcOrd="0" destOrd="0" presId="urn:microsoft.com/office/officeart/2008/layout/VerticalCurvedList"/>
    <dgm:cxn modelId="{4118A02F-11AD-4103-954D-42D9CEF1E897}" type="presOf" srcId="{48CF27A3-FD13-4AEF-B853-C8EC83C34348}" destId="{E85C6E29-CB4D-4283-8D31-6E33CFCC6E5D}" srcOrd="0" destOrd="0" presId="urn:microsoft.com/office/officeart/2008/layout/VerticalCurvedList"/>
    <dgm:cxn modelId="{1CCA2FC4-8EF3-40CC-B375-8E1D6B6BE54E}" srcId="{48CF27A3-FD13-4AEF-B853-C8EC83C34348}" destId="{35732393-F4AC-4120-BF13-9475ADBFDDF0}" srcOrd="1" destOrd="0" parTransId="{0E6A79BB-55F6-47AC-962D-006C78FDDEB6}" sibTransId="{76297565-6E39-4940-B751-11A505350387}"/>
    <dgm:cxn modelId="{23C60A6C-0E20-43A8-B2D9-6F2BEF813718}" type="presOf" srcId="{DFC5CC27-0FE1-4E05-B7C2-EA540425A425}" destId="{E45EAA11-9B20-4BA2-83F4-2C5AEBE95ACD}" srcOrd="0" destOrd="0" presId="urn:microsoft.com/office/officeart/2008/layout/VerticalCurvedList"/>
    <dgm:cxn modelId="{313DE34E-37B0-4FD8-B04C-ABE675824A5E}" type="presParOf" srcId="{E85C6E29-CB4D-4283-8D31-6E33CFCC6E5D}" destId="{5E62489E-3B2C-442D-9CA7-564F93CCA0FC}" srcOrd="0" destOrd="0" presId="urn:microsoft.com/office/officeart/2008/layout/VerticalCurvedList"/>
    <dgm:cxn modelId="{C414A341-F516-4C4E-AD21-810BCC9C9CF0}" type="presParOf" srcId="{5E62489E-3B2C-442D-9CA7-564F93CCA0FC}" destId="{30FB6E99-A05B-4DE1-ADF5-31F978A3D3F7}" srcOrd="0" destOrd="0" presId="urn:microsoft.com/office/officeart/2008/layout/VerticalCurvedList"/>
    <dgm:cxn modelId="{A34027FB-7A0D-417A-A415-5D780EB0B07E}" type="presParOf" srcId="{30FB6E99-A05B-4DE1-ADF5-31F978A3D3F7}" destId="{0DD9D632-D9AB-49A5-9C93-D8EF56296D81}" srcOrd="0" destOrd="0" presId="urn:microsoft.com/office/officeart/2008/layout/VerticalCurvedList"/>
    <dgm:cxn modelId="{9A3251C8-E7F8-4F52-9DF6-7F5A4974AFFE}" type="presParOf" srcId="{30FB6E99-A05B-4DE1-ADF5-31F978A3D3F7}" destId="{90FEA946-C092-48CF-8D76-E3FF56146989}" srcOrd="1" destOrd="0" presId="urn:microsoft.com/office/officeart/2008/layout/VerticalCurvedList"/>
    <dgm:cxn modelId="{D805159C-F1A1-4863-85CC-D36890CE3D6A}" type="presParOf" srcId="{30FB6E99-A05B-4DE1-ADF5-31F978A3D3F7}" destId="{70BBF511-E27D-4808-869B-395BF162CBAA}" srcOrd="2" destOrd="0" presId="urn:microsoft.com/office/officeart/2008/layout/VerticalCurvedList"/>
    <dgm:cxn modelId="{BCE4E730-E170-4B2E-9EA6-66A61C03189A}" type="presParOf" srcId="{30FB6E99-A05B-4DE1-ADF5-31F978A3D3F7}" destId="{54E9FF96-2EF0-4104-86F3-EB78AFF676FF}" srcOrd="3" destOrd="0" presId="urn:microsoft.com/office/officeart/2008/layout/VerticalCurvedList"/>
    <dgm:cxn modelId="{22E41594-A400-41A0-A477-258A5D037424}" type="presParOf" srcId="{5E62489E-3B2C-442D-9CA7-564F93CCA0FC}" destId="{9975B57C-2717-4032-B596-E1CE510EA5FA}" srcOrd="1" destOrd="0" presId="urn:microsoft.com/office/officeart/2008/layout/VerticalCurvedList"/>
    <dgm:cxn modelId="{39507BDB-8994-4778-B635-AA86196786C2}" type="presParOf" srcId="{5E62489E-3B2C-442D-9CA7-564F93CCA0FC}" destId="{247DFA7F-6BCE-42F9-B2F3-A2D50FC53D53}" srcOrd="2" destOrd="0" presId="urn:microsoft.com/office/officeart/2008/layout/VerticalCurvedList"/>
    <dgm:cxn modelId="{D46A59D5-A3A8-481D-84CF-C0FFFD36526C}" type="presParOf" srcId="{247DFA7F-6BCE-42F9-B2F3-A2D50FC53D53}" destId="{FB0C9AE1-283D-4F8C-AF93-608556D54C31}" srcOrd="0" destOrd="0" presId="urn:microsoft.com/office/officeart/2008/layout/VerticalCurvedList"/>
    <dgm:cxn modelId="{0B4476EB-CDF9-4361-B83F-E4587327735D}" type="presParOf" srcId="{5E62489E-3B2C-442D-9CA7-564F93CCA0FC}" destId="{4530A30B-EB27-496D-BD7F-4C5C23A104EE}" srcOrd="3" destOrd="0" presId="urn:microsoft.com/office/officeart/2008/layout/VerticalCurvedList"/>
    <dgm:cxn modelId="{CD407A50-0086-4E78-8C40-E6E536B3A701}" type="presParOf" srcId="{5E62489E-3B2C-442D-9CA7-564F93CCA0FC}" destId="{31B5891F-CA92-4F1C-BA00-F41E4C02218B}" srcOrd="4" destOrd="0" presId="urn:microsoft.com/office/officeart/2008/layout/VerticalCurvedList"/>
    <dgm:cxn modelId="{49D6388C-A580-4899-A916-88FC913614B2}" type="presParOf" srcId="{31B5891F-CA92-4F1C-BA00-F41E4C02218B}" destId="{FC8338BF-1FD5-4A98-84E5-756DDFE1AF9B}" srcOrd="0" destOrd="0" presId="urn:microsoft.com/office/officeart/2008/layout/VerticalCurvedList"/>
    <dgm:cxn modelId="{6C63DB11-AF8C-4611-83EF-47DCBA855542}" type="presParOf" srcId="{5E62489E-3B2C-442D-9CA7-564F93CCA0FC}" destId="{3F5E4EB9-C1FE-420C-AB09-F7C53A95B97B}" srcOrd="5" destOrd="0" presId="urn:microsoft.com/office/officeart/2008/layout/VerticalCurvedList"/>
    <dgm:cxn modelId="{73C45685-D9A4-43A1-9F0A-A3540AD5BD1B}" type="presParOf" srcId="{5E62489E-3B2C-442D-9CA7-564F93CCA0FC}" destId="{B6696B6E-7BBA-48A3-977B-8133190C0C92}" srcOrd="6" destOrd="0" presId="urn:microsoft.com/office/officeart/2008/layout/VerticalCurvedList"/>
    <dgm:cxn modelId="{01E4511C-9887-43AE-8C1D-D76F971E0286}" type="presParOf" srcId="{B6696B6E-7BBA-48A3-977B-8133190C0C92}" destId="{8B575F6E-9CD9-4ED5-9C4E-FA10188A58CB}" srcOrd="0" destOrd="0" presId="urn:microsoft.com/office/officeart/2008/layout/VerticalCurvedList"/>
    <dgm:cxn modelId="{E2DE0014-B488-4769-992D-5CFA8357F1A4}" type="presParOf" srcId="{5E62489E-3B2C-442D-9CA7-564F93CCA0FC}" destId="{E45EAA11-9B20-4BA2-83F4-2C5AEBE95ACD}" srcOrd="7" destOrd="0" presId="urn:microsoft.com/office/officeart/2008/layout/VerticalCurvedList"/>
    <dgm:cxn modelId="{19732FEA-30DD-4E60-BA95-3863B2C5C622}" type="presParOf" srcId="{5E62489E-3B2C-442D-9CA7-564F93CCA0FC}" destId="{09814894-80F4-416C-85B7-5B818ADE5425}" srcOrd="8" destOrd="0" presId="urn:microsoft.com/office/officeart/2008/layout/VerticalCurvedList"/>
    <dgm:cxn modelId="{D3B154F9-091F-4471-A1BC-741F87AC566C}" type="presParOf" srcId="{09814894-80F4-416C-85B7-5B818ADE5425}" destId="{722F5380-503F-4F41-9ADF-95B40388BA7B}" srcOrd="0" destOrd="0" presId="urn:microsoft.com/office/officeart/2008/layout/VerticalCurvedList"/>
    <dgm:cxn modelId="{47B4B19A-A1AC-4528-B8EC-62AD109BD195}" type="presParOf" srcId="{5E62489E-3B2C-442D-9CA7-564F93CCA0FC}" destId="{0E73EA9D-2E2B-4447-B517-207C825C2814}" srcOrd="9" destOrd="0" presId="urn:microsoft.com/office/officeart/2008/layout/VerticalCurvedList"/>
    <dgm:cxn modelId="{2A53D286-79D0-48AE-92BD-75C98233EFCC}" type="presParOf" srcId="{5E62489E-3B2C-442D-9CA7-564F93CCA0FC}" destId="{97B62736-5C7D-4369-8201-454502443BA1}" srcOrd="10" destOrd="0" presId="urn:microsoft.com/office/officeart/2008/layout/VerticalCurvedList"/>
    <dgm:cxn modelId="{735CEAC0-6B0F-4251-BB58-3F613C32E351}" type="presParOf" srcId="{97B62736-5C7D-4369-8201-454502443BA1}" destId="{EBDF08A4-DF8E-472C-9DF0-BAE8284675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077560-61F4-4703-9E8A-0A74AE135404}" type="doc">
      <dgm:prSet loTypeId="urn:microsoft.com/office/officeart/2005/8/layout/cycle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26353D-D9B0-4E6E-8949-B360FA2912EC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US" dirty="0"/>
        </a:p>
      </dgm:t>
    </dgm:pt>
    <dgm:pt modelId="{DF716F60-B659-4F32-A368-C58C1F3BFD12}" type="parTrans" cxnId="{532A095E-D3C6-49BC-B771-7C916AB5A5DA}">
      <dgm:prSet/>
      <dgm:spPr/>
      <dgm:t>
        <a:bodyPr/>
        <a:lstStyle/>
        <a:p>
          <a:endParaRPr lang="en-US"/>
        </a:p>
      </dgm:t>
    </dgm:pt>
    <dgm:pt modelId="{F8650BA2-E8D7-4D39-A2CC-B8DC143F4E3A}" type="sibTrans" cxnId="{532A095E-D3C6-49BC-B771-7C916AB5A5DA}">
      <dgm:prSet/>
      <dgm:spPr/>
      <dgm:t>
        <a:bodyPr/>
        <a:lstStyle/>
        <a:p>
          <a:endParaRPr lang="en-US"/>
        </a:p>
      </dgm:t>
    </dgm:pt>
    <dgm:pt modelId="{732B7EEE-6755-4A90-96F4-F91F7EEBE7FC}">
      <dgm:prSet phldrT="[Text]"/>
      <dgm:spPr/>
      <dgm:t>
        <a:bodyPr/>
        <a:lstStyle/>
        <a:p>
          <a:r>
            <a:rPr lang="en-US" dirty="0" smtClean="0"/>
            <a:t>Digital Government for Business</a:t>
          </a:r>
          <a:endParaRPr lang="en-US" dirty="0"/>
        </a:p>
      </dgm:t>
    </dgm:pt>
    <dgm:pt modelId="{62E65F65-1FD5-4ABE-A6F0-555B1D6CCDB3}" type="parTrans" cxnId="{FDB005DF-3F34-48E7-B27C-7D4A64362C4C}">
      <dgm:prSet/>
      <dgm:spPr/>
      <dgm:t>
        <a:bodyPr/>
        <a:lstStyle/>
        <a:p>
          <a:endParaRPr lang="en-US"/>
        </a:p>
      </dgm:t>
    </dgm:pt>
    <dgm:pt modelId="{5ED40C79-0CE4-4F24-BD90-738EE01DB2B9}" type="sibTrans" cxnId="{FDB005DF-3F34-48E7-B27C-7D4A64362C4C}">
      <dgm:prSet/>
      <dgm:spPr/>
      <dgm:t>
        <a:bodyPr/>
        <a:lstStyle/>
        <a:p>
          <a:endParaRPr lang="en-US"/>
        </a:p>
      </dgm:t>
    </dgm:pt>
    <dgm:pt modelId="{0E3E3E12-C197-4B18-BC82-ACFA5378DDD4}">
      <dgm:prSet phldrT="[Text]"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9433F3A1-8FB7-4597-B586-CC023E5A9E7C}" type="parTrans" cxnId="{8C499541-AC65-4E7C-B07B-7406E4CBFC72}">
      <dgm:prSet/>
      <dgm:spPr/>
      <dgm:t>
        <a:bodyPr/>
        <a:lstStyle/>
        <a:p>
          <a:endParaRPr lang="en-US"/>
        </a:p>
      </dgm:t>
    </dgm:pt>
    <dgm:pt modelId="{7F0F572D-9EFE-4562-A6AC-9F5B68B8F593}" type="sibTrans" cxnId="{8C499541-AC65-4E7C-B07B-7406E4CBFC72}">
      <dgm:prSet/>
      <dgm:spPr/>
      <dgm:t>
        <a:bodyPr/>
        <a:lstStyle/>
        <a:p>
          <a:endParaRPr lang="en-US"/>
        </a:p>
      </dgm:t>
    </dgm:pt>
    <dgm:pt modelId="{FCC18598-89CC-4979-94B0-F2DB42119AA2}">
      <dgm:prSet phldrT="[Text]"/>
      <dgm:spPr/>
      <dgm:t>
        <a:bodyPr/>
        <a:lstStyle/>
        <a:p>
          <a:r>
            <a:rPr lang="en-US" dirty="0" smtClean="0"/>
            <a:t>Coaching</a:t>
          </a:r>
          <a:endParaRPr lang="en-US" dirty="0"/>
        </a:p>
      </dgm:t>
    </dgm:pt>
    <dgm:pt modelId="{23217319-8DD6-41F4-8703-79E7D8C521DE}" type="parTrans" cxnId="{9483D530-D586-444C-935A-5359FFF11670}">
      <dgm:prSet/>
      <dgm:spPr/>
      <dgm:t>
        <a:bodyPr/>
        <a:lstStyle/>
        <a:p>
          <a:endParaRPr lang="en-US"/>
        </a:p>
      </dgm:t>
    </dgm:pt>
    <dgm:pt modelId="{007E7772-07F4-433B-804A-45C7BF9F2775}" type="sibTrans" cxnId="{9483D530-D586-444C-935A-5359FFF11670}">
      <dgm:prSet/>
      <dgm:spPr/>
      <dgm:t>
        <a:bodyPr/>
        <a:lstStyle/>
        <a:p>
          <a:endParaRPr lang="en-US"/>
        </a:p>
      </dgm:t>
    </dgm:pt>
    <dgm:pt modelId="{151F85A3-A3B5-4367-8D4F-B5805BF9EF57}">
      <dgm:prSet phldrT="[Text]"/>
      <dgm:spPr/>
      <dgm:t>
        <a:bodyPr/>
        <a:lstStyle/>
        <a:p>
          <a:r>
            <a:rPr lang="en-US" dirty="0" smtClean="0"/>
            <a:t>Self-assessment</a:t>
          </a:r>
          <a:endParaRPr lang="en-US" dirty="0"/>
        </a:p>
      </dgm:t>
    </dgm:pt>
    <dgm:pt modelId="{9DC15E65-9F21-4413-9465-14165779707F}" type="parTrans" cxnId="{921C79A6-DA3E-4431-8E61-79A88B8AFAE0}">
      <dgm:prSet/>
      <dgm:spPr/>
      <dgm:t>
        <a:bodyPr/>
        <a:lstStyle/>
        <a:p>
          <a:endParaRPr lang="en-US"/>
        </a:p>
      </dgm:t>
    </dgm:pt>
    <dgm:pt modelId="{02FDD0F7-4519-45BB-951A-EEB774005398}" type="sibTrans" cxnId="{921C79A6-DA3E-4431-8E61-79A88B8AFAE0}">
      <dgm:prSet/>
      <dgm:spPr/>
      <dgm:t>
        <a:bodyPr/>
        <a:lstStyle/>
        <a:p>
          <a:endParaRPr lang="en-US"/>
        </a:p>
      </dgm:t>
    </dgm:pt>
    <dgm:pt modelId="{28969506-8305-463D-8957-8A38659723CD}">
      <dgm:prSet phldrT="[Text]"/>
      <dgm:spPr/>
      <dgm:t>
        <a:bodyPr/>
        <a:lstStyle/>
        <a:p>
          <a:r>
            <a:rPr lang="en-US" dirty="0" smtClean="0"/>
            <a:t>Digital Playbook</a:t>
          </a:r>
          <a:endParaRPr lang="en-US" dirty="0"/>
        </a:p>
      </dgm:t>
    </dgm:pt>
    <dgm:pt modelId="{C70EE0AC-F9E4-4EEE-965B-F7292DB536DE}" type="parTrans" cxnId="{4708792D-4B8D-47F1-BC1D-263AE54F81BE}">
      <dgm:prSet/>
      <dgm:spPr/>
      <dgm:t>
        <a:bodyPr/>
        <a:lstStyle/>
        <a:p>
          <a:endParaRPr lang="en-US"/>
        </a:p>
      </dgm:t>
    </dgm:pt>
    <dgm:pt modelId="{94ECB28B-FE04-4976-AF6F-A4434E3D2168}" type="sibTrans" cxnId="{4708792D-4B8D-47F1-BC1D-263AE54F81BE}">
      <dgm:prSet/>
      <dgm:spPr/>
      <dgm:t>
        <a:bodyPr/>
        <a:lstStyle/>
        <a:p>
          <a:endParaRPr lang="en-US"/>
        </a:p>
      </dgm:t>
    </dgm:pt>
    <dgm:pt modelId="{DD816B29-0940-4F05-A6AD-B77E7D42136A}">
      <dgm:prSet phldrT="[Text]"/>
      <dgm:spPr/>
      <dgm:t>
        <a:bodyPr/>
        <a:lstStyle/>
        <a:p>
          <a:r>
            <a:rPr lang="en-US" dirty="0" smtClean="0"/>
            <a:t>Team </a:t>
          </a:r>
          <a:r>
            <a:rPr lang="en-US" dirty="0" err="1" smtClean="0"/>
            <a:t>bootcamps</a:t>
          </a:r>
          <a:endParaRPr lang="en-US" dirty="0"/>
        </a:p>
      </dgm:t>
    </dgm:pt>
    <dgm:pt modelId="{8BF02CA1-00D9-4BD8-ACC3-1C50326F09DC}" type="parTrans" cxnId="{C4A95B9E-3E18-46A7-9D0E-4142E7AFE6D1}">
      <dgm:prSet/>
      <dgm:spPr/>
      <dgm:t>
        <a:bodyPr/>
        <a:lstStyle/>
        <a:p>
          <a:endParaRPr lang="en-US"/>
        </a:p>
      </dgm:t>
    </dgm:pt>
    <dgm:pt modelId="{DF6B16C1-8F40-476D-9D51-B0FDC41DED69}" type="sibTrans" cxnId="{C4A95B9E-3E18-46A7-9D0E-4142E7AFE6D1}">
      <dgm:prSet/>
      <dgm:spPr/>
      <dgm:t>
        <a:bodyPr/>
        <a:lstStyle/>
        <a:p>
          <a:endParaRPr lang="en-US"/>
        </a:p>
      </dgm:t>
    </dgm:pt>
    <dgm:pt modelId="{59382EC9-A1FE-4C1E-A607-9B099B59F8AE}">
      <dgm:prSet phldrT="[Text]"/>
      <dgm:spPr/>
      <dgm:t>
        <a:bodyPr/>
        <a:lstStyle/>
        <a:p>
          <a:r>
            <a:rPr lang="en-US" dirty="0" smtClean="0"/>
            <a:t>Executive Awareness</a:t>
          </a:r>
          <a:endParaRPr lang="en-US" dirty="0"/>
        </a:p>
      </dgm:t>
    </dgm:pt>
    <dgm:pt modelId="{219FAF5D-B7A0-4EA5-98D8-1AE5D8834030}" type="parTrans" cxnId="{34A378C0-5EEF-45DB-A632-60E95464973C}">
      <dgm:prSet/>
      <dgm:spPr/>
      <dgm:t>
        <a:bodyPr/>
        <a:lstStyle/>
        <a:p>
          <a:endParaRPr lang="en-US"/>
        </a:p>
      </dgm:t>
    </dgm:pt>
    <dgm:pt modelId="{58E22D61-76D3-4EB0-BEB5-4BF4EA397699}" type="sibTrans" cxnId="{34A378C0-5EEF-45DB-A632-60E95464973C}">
      <dgm:prSet/>
      <dgm:spPr/>
      <dgm:t>
        <a:bodyPr/>
        <a:lstStyle/>
        <a:p>
          <a:endParaRPr lang="en-US"/>
        </a:p>
      </dgm:t>
    </dgm:pt>
    <dgm:pt modelId="{EABE00FE-4E94-435D-90C7-9E68EAC5C702}">
      <dgm:prSet phldrT="[Text]"/>
      <dgm:spPr/>
      <dgm:t>
        <a:bodyPr/>
        <a:lstStyle/>
        <a:p>
          <a:r>
            <a:rPr lang="en-US" dirty="0" smtClean="0"/>
            <a:t>4 initiatives</a:t>
          </a:r>
          <a:endParaRPr lang="en-US" dirty="0"/>
        </a:p>
      </dgm:t>
    </dgm:pt>
    <dgm:pt modelId="{E40FF03B-E4A6-42D3-B9AC-020776853F99}" type="parTrans" cxnId="{7E8FD9D8-C810-4F5A-8526-593C0ED5E678}">
      <dgm:prSet/>
      <dgm:spPr/>
      <dgm:t>
        <a:bodyPr/>
        <a:lstStyle/>
        <a:p>
          <a:endParaRPr lang="en-US"/>
        </a:p>
      </dgm:t>
    </dgm:pt>
    <dgm:pt modelId="{BC7B4FD7-C92D-40A6-94A8-EBA2F1AAF5AE}" type="sibTrans" cxnId="{7E8FD9D8-C810-4F5A-8526-593C0ED5E678}">
      <dgm:prSet/>
      <dgm:spPr/>
      <dgm:t>
        <a:bodyPr/>
        <a:lstStyle/>
        <a:p>
          <a:endParaRPr lang="en-US"/>
        </a:p>
      </dgm:t>
    </dgm:pt>
    <dgm:pt modelId="{0409891C-4E2A-4C80-8635-47C1A8ED317E}">
      <dgm:prSet phldrT="[Text]"/>
      <dgm:spPr/>
      <dgm:t>
        <a:bodyPr/>
        <a:lstStyle/>
        <a:p>
          <a:r>
            <a:rPr lang="en-US" dirty="0" smtClean="0"/>
            <a:t>Workshops</a:t>
          </a:r>
          <a:endParaRPr lang="en-US" dirty="0"/>
        </a:p>
      </dgm:t>
    </dgm:pt>
    <dgm:pt modelId="{B11DB4B6-17F2-4C0E-8638-979827424730}" type="parTrans" cxnId="{07E92B43-A6AC-4C58-8ABE-D2F45696F2D4}">
      <dgm:prSet/>
      <dgm:spPr/>
      <dgm:t>
        <a:bodyPr/>
        <a:lstStyle/>
        <a:p>
          <a:endParaRPr lang="en-US"/>
        </a:p>
      </dgm:t>
    </dgm:pt>
    <dgm:pt modelId="{ECA68E30-1946-4128-A93F-2D7CE340DE8E}" type="sibTrans" cxnId="{07E92B43-A6AC-4C58-8ABE-D2F45696F2D4}">
      <dgm:prSet/>
      <dgm:spPr/>
      <dgm:t>
        <a:bodyPr/>
        <a:lstStyle/>
        <a:p>
          <a:endParaRPr lang="en-US"/>
        </a:p>
      </dgm:t>
    </dgm:pt>
    <dgm:pt modelId="{B83A4F51-D20D-44B3-B937-042F5D759745}">
      <dgm:prSet phldrT="[Text]"/>
      <dgm:spPr/>
      <dgm:t>
        <a:bodyPr/>
        <a:lstStyle/>
        <a:p>
          <a:r>
            <a:rPr lang="en-US" dirty="0" smtClean="0"/>
            <a:t>Awareness</a:t>
          </a:r>
          <a:endParaRPr lang="en-US" dirty="0"/>
        </a:p>
      </dgm:t>
    </dgm:pt>
    <dgm:pt modelId="{9A3F628B-B42E-4000-9646-94B1E9449367}" type="parTrans" cxnId="{6B3E306F-D53A-4736-A4C5-8245794867B3}">
      <dgm:prSet/>
      <dgm:spPr/>
      <dgm:t>
        <a:bodyPr/>
        <a:lstStyle/>
        <a:p>
          <a:endParaRPr lang="en-US"/>
        </a:p>
      </dgm:t>
    </dgm:pt>
    <dgm:pt modelId="{CA0353E3-ECE1-474E-ABE1-F59FE5BE4547}" type="sibTrans" cxnId="{6B3E306F-D53A-4736-A4C5-8245794867B3}">
      <dgm:prSet/>
      <dgm:spPr/>
      <dgm:t>
        <a:bodyPr/>
        <a:lstStyle/>
        <a:p>
          <a:endParaRPr lang="en-US"/>
        </a:p>
      </dgm:t>
    </dgm:pt>
    <dgm:pt modelId="{8B374531-6B40-4DB8-A800-9ED1E60626E2}">
      <dgm:prSet phldrT="[Text]"/>
      <dgm:spPr/>
      <dgm:t>
        <a:bodyPr/>
        <a:lstStyle/>
        <a:p>
          <a:r>
            <a:rPr lang="en-US" dirty="0" smtClean="0"/>
            <a:t>Consultations</a:t>
          </a:r>
          <a:endParaRPr lang="en-US" dirty="0"/>
        </a:p>
      </dgm:t>
    </dgm:pt>
    <dgm:pt modelId="{4FDA6951-4BCA-41DC-9448-66AB6C89BB88}" type="parTrans" cxnId="{04760D37-6C60-400A-B8E1-F13A94925319}">
      <dgm:prSet/>
      <dgm:spPr/>
      <dgm:t>
        <a:bodyPr/>
        <a:lstStyle/>
        <a:p>
          <a:endParaRPr lang="en-US"/>
        </a:p>
      </dgm:t>
    </dgm:pt>
    <dgm:pt modelId="{49905512-9A0C-4698-8F6E-93D3334EF9AC}" type="sibTrans" cxnId="{04760D37-6C60-400A-B8E1-F13A94925319}">
      <dgm:prSet/>
      <dgm:spPr/>
      <dgm:t>
        <a:bodyPr/>
        <a:lstStyle/>
        <a:p>
          <a:endParaRPr lang="en-US"/>
        </a:p>
      </dgm:t>
    </dgm:pt>
    <dgm:pt modelId="{ED86FCD4-CA0A-4F47-A120-0FC912704982}">
      <dgm:prSet phldrT="[Text]"/>
      <dgm:spPr/>
      <dgm:t>
        <a:bodyPr/>
        <a:lstStyle/>
        <a:p>
          <a:r>
            <a:rPr lang="en-US" dirty="0" smtClean="0"/>
            <a:t>Involved teams</a:t>
          </a:r>
          <a:endParaRPr lang="en-US" dirty="0"/>
        </a:p>
      </dgm:t>
    </dgm:pt>
    <dgm:pt modelId="{1FDD4386-9856-4FA1-A646-4B6FF6040F04}" type="parTrans" cxnId="{70FA81EE-EF14-4FBB-93D8-B7F4D51AE3B7}">
      <dgm:prSet/>
      <dgm:spPr/>
      <dgm:t>
        <a:bodyPr/>
        <a:lstStyle/>
        <a:p>
          <a:endParaRPr lang="en-US"/>
        </a:p>
      </dgm:t>
    </dgm:pt>
    <dgm:pt modelId="{F3177C88-38D9-4008-BA9B-D1395A4BA089}" type="sibTrans" cxnId="{70FA81EE-EF14-4FBB-93D8-B7F4D51AE3B7}">
      <dgm:prSet/>
      <dgm:spPr/>
      <dgm:t>
        <a:bodyPr/>
        <a:lstStyle/>
        <a:p>
          <a:endParaRPr lang="en-US"/>
        </a:p>
      </dgm:t>
    </dgm:pt>
    <dgm:pt modelId="{6C550168-07CB-4927-A6E2-04048B405A83}" type="pres">
      <dgm:prSet presAssocID="{18077560-61F4-4703-9E8A-0A74AE1354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DAAB24B9-3D16-4641-8709-77C61BE5924D}" type="pres">
      <dgm:prSet presAssocID="{18077560-61F4-4703-9E8A-0A74AE135404}" presName="cycle" presStyleCnt="0"/>
      <dgm:spPr/>
    </dgm:pt>
    <dgm:pt modelId="{239D5202-7A83-45A3-AEEF-81462C3D3026}" type="pres">
      <dgm:prSet presAssocID="{28969506-8305-463D-8957-8A38659723CD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6C925-6EC3-46CC-9727-6F3BEE8400AE}" type="pres">
      <dgm:prSet presAssocID="{94ECB28B-FE04-4976-AF6F-A4434E3D2168}" presName="sibTransFirstNode" presStyleLbl="bgShp" presStyleIdx="0" presStyleCnt="1"/>
      <dgm:spPr/>
      <dgm:t>
        <a:bodyPr/>
        <a:lstStyle/>
        <a:p>
          <a:endParaRPr lang="en-CA"/>
        </a:p>
      </dgm:t>
    </dgm:pt>
    <dgm:pt modelId="{AD631044-0225-4AC2-963D-882D4523D3DF}" type="pres">
      <dgm:prSet presAssocID="{C526353D-D9B0-4E6E-8949-B360FA2912EC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29488C-21AA-400C-B72F-41FE226E2984}" type="pres">
      <dgm:prSet presAssocID="{732B7EEE-6755-4A90-96F4-F91F7EEBE7FC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88408-D14C-403D-9DA0-DEBF9C3CE081}" type="pres">
      <dgm:prSet presAssocID="{0E3E3E12-C197-4B18-BC82-ACFA5378DDD4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49C8A-3A29-4E1D-BE24-11AC6F5BD659}" type="pres">
      <dgm:prSet presAssocID="{151F85A3-A3B5-4367-8D4F-B5805BF9EF57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6CB0B-94CD-4397-B909-20A65595784D}" type="pres">
      <dgm:prSet presAssocID="{FCC18598-89CC-4979-94B0-F2DB42119AA2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8A6F0FD-31B8-41B5-B4F2-4EB90321E03F}" type="presOf" srcId="{94ECB28B-FE04-4976-AF6F-A4434E3D2168}" destId="{5B56C925-6EC3-46CC-9727-6F3BEE8400AE}" srcOrd="0" destOrd="0" presId="urn:microsoft.com/office/officeart/2005/8/layout/cycle3"/>
    <dgm:cxn modelId="{0350AB2F-8FB6-4392-A398-9503F20E88F7}" type="presOf" srcId="{0409891C-4E2A-4C80-8635-47C1A8ED317E}" destId="{5EC88408-D14C-403D-9DA0-DEBF9C3CE081}" srcOrd="0" destOrd="3" presId="urn:microsoft.com/office/officeart/2005/8/layout/cycle3"/>
    <dgm:cxn modelId="{3752C0F6-250C-4428-B422-D3F61511C3F0}" type="presOf" srcId="{ED86FCD4-CA0A-4F47-A120-0FC912704982}" destId="{239D5202-7A83-45A3-AEEF-81462C3D3026}" srcOrd="0" destOrd="2" presId="urn:microsoft.com/office/officeart/2005/8/layout/cycle3"/>
    <dgm:cxn modelId="{6B3E306F-D53A-4736-A4C5-8245794867B3}" srcId="{C526353D-D9B0-4E6E-8949-B360FA2912EC}" destId="{B83A4F51-D20D-44B3-B937-042F5D759745}" srcOrd="0" destOrd="0" parTransId="{9A3F628B-B42E-4000-9646-94B1E9449367}" sibTransId="{CA0353E3-ECE1-474E-ABE1-F59FE5BE4547}"/>
    <dgm:cxn modelId="{532A095E-D3C6-49BC-B771-7C916AB5A5DA}" srcId="{18077560-61F4-4703-9E8A-0A74AE135404}" destId="{C526353D-D9B0-4E6E-8949-B360FA2912EC}" srcOrd="1" destOrd="0" parTransId="{DF716F60-B659-4F32-A368-C58C1F3BFD12}" sibTransId="{F8650BA2-E8D7-4D39-A2CC-B8DC143F4E3A}"/>
    <dgm:cxn modelId="{FDB005DF-3F34-48E7-B27C-7D4A64362C4C}" srcId="{18077560-61F4-4703-9E8A-0A74AE135404}" destId="{732B7EEE-6755-4A90-96F4-F91F7EEBE7FC}" srcOrd="2" destOrd="0" parTransId="{62E65F65-1FD5-4ABE-A6F0-555B1D6CCDB3}" sibTransId="{5ED40C79-0CE4-4F24-BD90-738EE01DB2B9}"/>
    <dgm:cxn modelId="{8C499541-AC65-4E7C-B07B-7406E4CBFC72}" srcId="{18077560-61F4-4703-9E8A-0A74AE135404}" destId="{0E3E3E12-C197-4B18-BC82-ACFA5378DDD4}" srcOrd="3" destOrd="0" parTransId="{9433F3A1-8FB7-4597-B586-CC023E5A9E7C}" sibTransId="{7F0F572D-9EFE-4562-A6AC-9F5B68B8F593}"/>
    <dgm:cxn modelId="{C2A3F5F3-2166-4505-B952-9050CE4E2312}" type="presOf" srcId="{EABE00FE-4E94-435D-90C7-9E68EAC5C702}" destId="{EF29488C-21AA-400C-B72F-41FE226E2984}" srcOrd="0" destOrd="1" presId="urn:microsoft.com/office/officeart/2005/8/layout/cycle3"/>
    <dgm:cxn modelId="{AB2A433B-656F-4D7C-B7E2-9B0A62A3FBE9}" type="presOf" srcId="{59382EC9-A1FE-4C1E-A607-9B099B59F8AE}" destId="{5EC88408-D14C-403D-9DA0-DEBF9C3CE081}" srcOrd="0" destOrd="2" presId="urn:microsoft.com/office/officeart/2005/8/layout/cycle3"/>
    <dgm:cxn modelId="{6AED7A49-19E0-41D7-9EB1-F428FC65A113}" type="presOf" srcId="{732B7EEE-6755-4A90-96F4-F91F7EEBE7FC}" destId="{EF29488C-21AA-400C-B72F-41FE226E2984}" srcOrd="0" destOrd="0" presId="urn:microsoft.com/office/officeart/2005/8/layout/cycle3"/>
    <dgm:cxn modelId="{34A378C0-5EEF-45DB-A632-60E95464973C}" srcId="{0E3E3E12-C197-4B18-BC82-ACFA5378DDD4}" destId="{59382EC9-A1FE-4C1E-A607-9B099B59F8AE}" srcOrd="1" destOrd="0" parTransId="{219FAF5D-B7A0-4EA5-98D8-1AE5D8834030}" sibTransId="{58E22D61-76D3-4EB0-BEB5-4BF4EA397699}"/>
    <dgm:cxn modelId="{964E562C-C93B-45DB-9976-B92D5D30D4EE}" type="presOf" srcId="{8B374531-6B40-4DB8-A800-9ED1E60626E2}" destId="{239D5202-7A83-45A3-AEEF-81462C3D3026}" srcOrd="0" destOrd="1" presId="urn:microsoft.com/office/officeart/2005/8/layout/cycle3"/>
    <dgm:cxn modelId="{7C5E22E7-EE85-49BB-AF9B-273DAF5894C8}" type="presOf" srcId="{28969506-8305-463D-8957-8A38659723CD}" destId="{239D5202-7A83-45A3-AEEF-81462C3D3026}" srcOrd="0" destOrd="0" presId="urn:microsoft.com/office/officeart/2005/8/layout/cycle3"/>
    <dgm:cxn modelId="{B855CB92-0AFE-45AF-A605-ABFCC209BBED}" type="presOf" srcId="{0E3E3E12-C197-4B18-BC82-ACFA5378DDD4}" destId="{5EC88408-D14C-403D-9DA0-DEBF9C3CE081}" srcOrd="0" destOrd="0" presId="urn:microsoft.com/office/officeart/2005/8/layout/cycle3"/>
    <dgm:cxn modelId="{8B8D91B2-9CE7-4C10-A5EF-3DBD889A7D81}" type="presOf" srcId="{DD816B29-0940-4F05-A6AD-B77E7D42136A}" destId="{5EC88408-D14C-403D-9DA0-DEBF9C3CE081}" srcOrd="0" destOrd="1" presId="urn:microsoft.com/office/officeart/2005/8/layout/cycle3"/>
    <dgm:cxn modelId="{47C17BC8-09ED-4465-9307-FB0338AFB900}" type="presOf" srcId="{B83A4F51-D20D-44B3-B937-042F5D759745}" destId="{AD631044-0225-4AC2-963D-882D4523D3DF}" srcOrd="0" destOrd="1" presId="urn:microsoft.com/office/officeart/2005/8/layout/cycle3"/>
    <dgm:cxn modelId="{921C79A6-DA3E-4431-8E61-79A88B8AFAE0}" srcId="{18077560-61F4-4703-9E8A-0A74AE135404}" destId="{151F85A3-A3B5-4367-8D4F-B5805BF9EF57}" srcOrd="4" destOrd="0" parTransId="{9DC15E65-9F21-4413-9465-14165779707F}" sibTransId="{02FDD0F7-4519-45BB-951A-EEB774005398}"/>
    <dgm:cxn modelId="{C4A95B9E-3E18-46A7-9D0E-4142E7AFE6D1}" srcId="{0E3E3E12-C197-4B18-BC82-ACFA5378DDD4}" destId="{DD816B29-0940-4F05-A6AD-B77E7D42136A}" srcOrd="0" destOrd="0" parTransId="{8BF02CA1-00D9-4BD8-ACC3-1C50326F09DC}" sibTransId="{DF6B16C1-8F40-476D-9D51-B0FDC41DED69}"/>
    <dgm:cxn modelId="{751CFA42-B97E-4CED-987D-06B266B9DE5D}" type="presOf" srcId="{151F85A3-A3B5-4367-8D4F-B5805BF9EF57}" destId="{1F749C8A-3A29-4E1D-BE24-11AC6F5BD659}" srcOrd="0" destOrd="0" presId="urn:microsoft.com/office/officeart/2005/8/layout/cycle3"/>
    <dgm:cxn modelId="{7E8FD9D8-C810-4F5A-8526-593C0ED5E678}" srcId="{732B7EEE-6755-4A90-96F4-F91F7EEBE7FC}" destId="{EABE00FE-4E94-435D-90C7-9E68EAC5C702}" srcOrd="0" destOrd="0" parTransId="{E40FF03B-E4A6-42D3-B9AC-020776853F99}" sibTransId="{BC7B4FD7-C92D-40A6-94A8-EBA2F1AAF5AE}"/>
    <dgm:cxn modelId="{9483D530-D586-444C-935A-5359FFF11670}" srcId="{18077560-61F4-4703-9E8A-0A74AE135404}" destId="{FCC18598-89CC-4979-94B0-F2DB42119AA2}" srcOrd="5" destOrd="0" parTransId="{23217319-8DD6-41F4-8703-79E7D8C521DE}" sibTransId="{007E7772-07F4-433B-804A-45C7BF9F2775}"/>
    <dgm:cxn modelId="{75D5A46B-5A67-4520-8928-551A855D6CE6}" type="presOf" srcId="{18077560-61F4-4703-9E8A-0A74AE135404}" destId="{6C550168-07CB-4927-A6E2-04048B405A83}" srcOrd="0" destOrd="0" presId="urn:microsoft.com/office/officeart/2005/8/layout/cycle3"/>
    <dgm:cxn modelId="{04760D37-6C60-400A-B8E1-F13A94925319}" srcId="{28969506-8305-463D-8957-8A38659723CD}" destId="{8B374531-6B40-4DB8-A800-9ED1E60626E2}" srcOrd="0" destOrd="0" parTransId="{4FDA6951-4BCA-41DC-9448-66AB6C89BB88}" sibTransId="{49905512-9A0C-4698-8F6E-93D3334EF9AC}"/>
    <dgm:cxn modelId="{1DFBF7C0-41B0-488A-AB26-5ACBDD35B702}" type="presOf" srcId="{FCC18598-89CC-4979-94B0-F2DB42119AA2}" destId="{9AA6CB0B-94CD-4397-B909-20A65595784D}" srcOrd="0" destOrd="0" presId="urn:microsoft.com/office/officeart/2005/8/layout/cycle3"/>
    <dgm:cxn modelId="{07E92B43-A6AC-4C58-8ABE-D2F45696F2D4}" srcId="{0E3E3E12-C197-4B18-BC82-ACFA5378DDD4}" destId="{0409891C-4E2A-4C80-8635-47C1A8ED317E}" srcOrd="2" destOrd="0" parTransId="{B11DB4B6-17F2-4C0E-8638-979827424730}" sibTransId="{ECA68E30-1946-4128-A93F-2D7CE340DE8E}"/>
    <dgm:cxn modelId="{4708792D-4B8D-47F1-BC1D-263AE54F81BE}" srcId="{18077560-61F4-4703-9E8A-0A74AE135404}" destId="{28969506-8305-463D-8957-8A38659723CD}" srcOrd="0" destOrd="0" parTransId="{C70EE0AC-F9E4-4EEE-965B-F7292DB536DE}" sibTransId="{94ECB28B-FE04-4976-AF6F-A4434E3D2168}"/>
    <dgm:cxn modelId="{70FA81EE-EF14-4FBB-93D8-B7F4D51AE3B7}" srcId="{28969506-8305-463D-8957-8A38659723CD}" destId="{ED86FCD4-CA0A-4F47-A120-0FC912704982}" srcOrd="1" destOrd="0" parTransId="{1FDD4386-9856-4FA1-A646-4B6FF6040F04}" sibTransId="{F3177C88-38D9-4008-BA9B-D1395A4BA089}"/>
    <dgm:cxn modelId="{178ACE00-0869-41D0-ABA5-56EAF1FC6778}" type="presOf" srcId="{C526353D-D9B0-4E6E-8949-B360FA2912EC}" destId="{AD631044-0225-4AC2-963D-882D4523D3DF}" srcOrd="0" destOrd="0" presId="urn:microsoft.com/office/officeart/2005/8/layout/cycle3"/>
    <dgm:cxn modelId="{60485941-E619-49D1-ABC5-8F8223EF731C}" type="presParOf" srcId="{6C550168-07CB-4927-A6E2-04048B405A83}" destId="{DAAB24B9-3D16-4641-8709-77C61BE5924D}" srcOrd="0" destOrd="0" presId="urn:microsoft.com/office/officeart/2005/8/layout/cycle3"/>
    <dgm:cxn modelId="{DB883553-EF70-4EB5-B241-EEDD3D84C223}" type="presParOf" srcId="{DAAB24B9-3D16-4641-8709-77C61BE5924D}" destId="{239D5202-7A83-45A3-AEEF-81462C3D3026}" srcOrd="0" destOrd="0" presId="urn:microsoft.com/office/officeart/2005/8/layout/cycle3"/>
    <dgm:cxn modelId="{4E7D43EE-6DEE-4323-80A5-23B680C41E17}" type="presParOf" srcId="{DAAB24B9-3D16-4641-8709-77C61BE5924D}" destId="{5B56C925-6EC3-46CC-9727-6F3BEE8400AE}" srcOrd="1" destOrd="0" presId="urn:microsoft.com/office/officeart/2005/8/layout/cycle3"/>
    <dgm:cxn modelId="{2A5B9BC3-F6FE-4FBA-B5C2-8F6F60EE0CF3}" type="presParOf" srcId="{DAAB24B9-3D16-4641-8709-77C61BE5924D}" destId="{AD631044-0225-4AC2-963D-882D4523D3DF}" srcOrd="2" destOrd="0" presId="urn:microsoft.com/office/officeart/2005/8/layout/cycle3"/>
    <dgm:cxn modelId="{94FAEF99-EF54-4529-8853-4EA13524FED4}" type="presParOf" srcId="{DAAB24B9-3D16-4641-8709-77C61BE5924D}" destId="{EF29488C-21AA-400C-B72F-41FE226E2984}" srcOrd="3" destOrd="0" presId="urn:microsoft.com/office/officeart/2005/8/layout/cycle3"/>
    <dgm:cxn modelId="{274279AC-7FCB-43BD-9D90-3DF8D52C8337}" type="presParOf" srcId="{DAAB24B9-3D16-4641-8709-77C61BE5924D}" destId="{5EC88408-D14C-403D-9DA0-DEBF9C3CE081}" srcOrd="4" destOrd="0" presId="urn:microsoft.com/office/officeart/2005/8/layout/cycle3"/>
    <dgm:cxn modelId="{081F10CA-2D5A-408E-A2E7-D33975C722C2}" type="presParOf" srcId="{DAAB24B9-3D16-4641-8709-77C61BE5924D}" destId="{1F749C8A-3A29-4E1D-BE24-11AC6F5BD659}" srcOrd="5" destOrd="0" presId="urn:microsoft.com/office/officeart/2005/8/layout/cycle3"/>
    <dgm:cxn modelId="{EEB86E9B-18DE-4002-A0DA-98955B75E506}" type="presParOf" srcId="{DAAB24B9-3D16-4641-8709-77C61BE5924D}" destId="{9AA6CB0B-94CD-4397-B909-20A65595784D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99B52F-9F96-43D6-9E80-AE6D7665382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5837F45-7DFD-4EEB-B534-CAEB728041B8}">
      <dgm:prSet phldrT="[Text]"/>
      <dgm:spPr/>
      <dgm:t>
        <a:bodyPr/>
        <a:lstStyle/>
        <a:p>
          <a:r>
            <a:rPr lang="en-US" dirty="0" smtClean="0"/>
            <a:t>Lean coffee</a:t>
          </a:r>
          <a:endParaRPr lang="en-US" dirty="0"/>
        </a:p>
      </dgm:t>
    </dgm:pt>
    <dgm:pt modelId="{8A87FF1D-29F6-47DF-A703-6E9685F6D71B}" type="parTrans" cxnId="{9335FACF-6FB1-4AB5-A7DE-15981714D82A}">
      <dgm:prSet/>
      <dgm:spPr/>
      <dgm:t>
        <a:bodyPr/>
        <a:lstStyle/>
        <a:p>
          <a:endParaRPr lang="en-US"/>
        </a:p>
      </dgm:t>
    </dgm:pt>
    <dgm:pt modelId="{359B26A4-68F7-4C96-93A6-739AD68B6EE1}" type="sibTrans" cxnId="{9335FACF-6FB1-4AB5-A7DE-15981714D82A}">
      <dgm:prSet/>
      <dgm:spPr/>
      <dgm:t>
        <a:bodyPr/>
        <a:lstStyle/>
        <a:p>
          <a:endParaRPr lang="en-US"/>
        </a:p>
      </dgm:t>
    </dgm:pt>
    <dgm:pt modelId="{E23191C3-EEF6-4C6B-9BC8-31ED115A194F}">
      <dgm:prSet phldrT="[Text]"/>
      <dgm:spPr/>
      <dgm:t>
        <a:bodyPr/>
        <a:lstStyle/>
        <a:p>
          <a:r>
            <a:rPr lang="en-US" dirty="0" err="1" smtClean="0"/>
            <a:t>CoP</a:t>
          </a:r>
          <a:endParaRPr lang="en-US" dirty="0"/>
        </a:p>
      </dgm:t>
    </dgm:pt>
    <dgm:pt modelId="{70BD189A-678F-4CFD-84F5-8EDC5BFAF105}" type="parTrans" cxnId="{26DF3B5A-85A1-4E4E-A79F-997DAA7E0D63}">
      <dgm:prSet/>
      <dgm:spPr/>
      <dgm:t>
        <a:bodyPr/>
        <a:lstStyle/>
        <a:p>
          <a:endParaRPr lang="en-US"/>
        </a:p>
      </dgm:t>
    </dgm:pt>
    <dgm:pt modelId="{E28B60A8-70E6-4A62-952E-269F3E090BB0}" type="sibTrans" cxnId="{26DF3B5A-85A1-4E4E-A79F-997DAA7E0D63}">
      <dgm:prSet/>
      <dgm:spPr/>
      <dgm:t>
        <a:bodyPr/>
        <a:lstStyle/>
        <a:p>
          <a:endParaRPr lang="en-US"/>
        </a:p>
      </dgm:t>
    </dgm:pt>
    <dgm:pt modelId="{33BBC731-EDBE-4535-8585-1D649DED746D}">
      <dgm:prSet phldrT="[Text]"/>
      <dgm:spPr/>
      <dgm:t>
        <a:bodyPr/>
        <a:lstStyle/>
        <a:p>
          <a:r>
            <a:rPr lang="en-US" dirty="0" smtClean="0"/>
            <a:t>Governance</a:t>
          </a:r>
          <a:endParaRPr lang="en-US" dirty="0"/>
        </a:p>
      </dgm:t>
    </dgm:pt>
    <dgm:pt modelId="{C807B1B3-E2BB-4619-B00A-252FCCC3A788}" type="parTrans" cxnId="{FC6D6065-1C89-4F68-A147-0C454ADB82FF}">
      <dgm:prSet/>
      <dgm:spPr/>
      <dgm:t>
        <a:bodyPr/>
        <a:lstStyle/>
        <a:p>
          <a:endParaRPr lang="en-US"/>
        </a:p>
      </dgm:t>
    </dgm:pt>
    <dgm:pt modelId="{F493BF82-027D-4AC9-B4E9-8B98703DE785}" type="sibTrans" cxnId="{FC6D6065-1C89-4F68-A147-0C454ADB82FF}">
      <dgm:prSet/>
      <dgm:spPr/>
      <dgm:t>
        <a:bodyPr/>
        <a:lstStyle/>
        <a:p>
          <a:endParaRPr lang="en-US"/>
        </a:p>
      </dgm:t>
    </dgm:pt>
    <dgm:pt modelId="{03629730-461E-4AA5-95E7-903239211A98}" type="pres">
      <dgm:prSet presAssocID="{0D99B52F-9F96-43D6-9E80-AE6D7665382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CA"/>
        </a:p>
      </dgm:t>
    </dgm:pt>
    <dgm:pt modelId="{52447091-639B-4C93-99A4-A81028AFA4FA}" type="pres">
      <dgm:prSet presAssocID="{25837F45-7DFD-4EEB-B534-CAEB728041B8}" presName="Accent1" presStyleCnt="0"/>
      <dgm:spPr/>
    </dgm:pt>
    <dgm:pt modelId="{4673D419-A663-44D3-835A-FA51073F516A}" type="pres">
      <dgm:prSet presAssocID="{25837F45-7DFD-4EEB-B534-CAEB728041B8}" presName="Accent" presStyleLbl="node1" presStyleIdx="0" presStyleCnt="3"/>
      <dgm:spPr/>
    </dgm:pt>
    <dgm:pt modelId="{3F307B3A-F5AF-40CB-BDF2-71BB8B1483D1}" type="pres">
      <dgm:prSet presAssocID="{25837F45-7DFD-4EEB-B534-CAEB728041B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FE9551B-D5C6-4E02-A129-E76454FA5CE7}" type="pres">
      <dgm:prSet presAssocID="{E23191C3-EEF6-4C6B-9BC8-31ED115A194F}" presName="Accent2" presStyleCnt="0"/>
      <dgm:spPr/>
    </dgm:pt>
    <dgm:pt modelId="{0C759918-B5E0-4F82-81CA-86BB5561A0BC}" type="pres">
      <dgm:prSet presAssocID="{E23191C3-EEF6-4C6B-9BC8-31ED115A194F}" presName="Accent" presStyleLbl="node1" presStyleIdx="1" presStyleCnt="3"/>
      <dgm:spPr/>
    </dgm:pt>
    <dgm:pt modelId="{A25CEFED-D2CB-43E2-97EB-9D214EB11DE9}" type="pres">
      <dgm:prSet presAssocID="{E23191C3-EEF6-4C6B-9BC8-31ED115A194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E1DB3-D0A5-4E6E-A431-24F87C972C75}" type="pres">
      <dgm:prSet presAssocID="{33BBC731-EDBE-4535-8585-1D649DED746D}" presName="Accent3" presStyleCnt="0"/>
      <dgm:spPr/>
    </dgm:pt>
    <dgm:pt modelId="{D29F2DC4-9CBC-449C-9FDB-6445FF0C85B3}" type="pres">
      <dgm:prSet presAssocID="{33BBC731-EDBE-4535-8585-1D649DED746D}" presName="Accent" presStyleLbl="node1" presStyleIdx="2" presStyleCnt="3"/>
      <dgm:spPr/>
    </dgm:pt>
    <dgm:pt modelId="{E343F82E-A278-4620-B524-81D26594E977}" type="pres">
      <dgm:prSet presAssocID="{33BBC731-EDBE-4535-8585-1D649DED746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6DF3B5A-85A1-4E4E-A79F-997DAA7E0D63}" srcId="{0D99B52F-9F96-43D6-9E80-AE6D76653821}" destId="{E23191C3-EEF6-4C6B-9BC8-31ED115A194F}" srcOrd="1" destOrd="0" parTransId="{70BD189A-678F-4CFD-84F5-8EDC5BFAF105}" sibTransId="{E28B60A8-70E6-4A62-952E-269F3E090BB0}"/>
    <dgm:cxn modelId="{78F487AD-9D34-4FFA-9E95-F3E3CA502962}" type="presOf" srcId="{E23191C3-EEF6-4C6B-9BC8-31ED115A194F}" destId="{A25CEFED-D2CB-43E2-97EB-9D214EB11DE9}" srcOrd="0" destOrd="0" presId="urn:microsoft.com/office/officeart/2009/layout/CircleArrowProcess"/>
    <dgm:cxn modelId="{FC6D6065-1C89-4F68-A147-0C454ADB82FF}" srcId="{0D99B52F-9F96-43D6-9E80-AE6D76653821}" destId="{33BBC731-EDBE-4535-8585-1D649DED746D}" srcOrd="2" destOrd="0" parTransId="{C807B1B3-E2BB-4619-B00A-252FCCC3A788}" sibTransId="{F493BF82-027D-4AC9-B4E9-8B98703DE785}"/>
    <dgm:cxn modelId="{BA22DE02-FEE6-4D13-A613-E96884928415}" type="presOf" srcId="{33BBC731-EDBE-4535-8585-1D649DED746D}" destId="{E343F82E-A278-4620-B524-81D26594E977}" srcOrd="0" destOrd="0" presId="urn:microsoft.com/office/officeart/2009/layout/CircleArrowProcess"/>
    <dgm:cxn modelId="{D0916F75-F07F-430E-B692-D3C1D6FC47B4}" type="presOf" srcId="{0D99B52F-9F96-43D6-9E80-AE6D76653821}" destId="{03629730-461E-4AA5-95E7-903239211A98}" srcOrd="0" destOrd="0" presId="urn:microsoft.com/office/officeart/2009/layout/CircleArrowProcess"/>
    <dgm:cxn modelId="{D93456D5-28FB-4822-AB90-E41BCCA17F1F}" type="presOf" srcId="{25837F45-7DFD-4EEB-B534-CAEB728041B8}" destId="{3F307B3A-F5AF-40CB-BDF2-71BB8B1483D1}" srcOrd="0" destOrd="0" presId="urn:microsoft.com/office/officeart/2009/layout/CircleArrowProcess"/>
    <dgm:cxn modelId="{9335FACF-6FB1-4AB5-A7DE-15981714D82A}" srcId="{0D99B52F-9F96-43D6-9E80-AE6D76653821}" destId="{25837F45-7DFD-4EEB-B534-CAEB728041B8}" srcOrd="0" destOrd="0" parTransId="{8A87FF1D-29F6-47DF-A703-6E9685F6D71B}" sibTransId="{359B26A4-68F7-4C96-93A6-739AD68B6EE1}"/>
    <dgm:cxn modelId="{15EAC4AF-D5AF-441A-8952-E837E443B34E}" type="presParOf" srcId="{03629730-461E-4AA5-95E7-903239211A98}" destId="{52447091-639B-4C93-99A4-A81028AFA4FA}" srcOrd="0" destOrd="0" presId="urn:microsoft.com/office/officeart/2009/layout/CircleArrowProcess"/>
    <dgm:cxn modelId="{F4953475-E5C1-4BC7-B507-5E374A3A667A}" type="presParOf" srcId="{52447091-639B-4C93-99A4-A81028AFA4FA}" destId="{4673D419-A663-44D3-835A-FA51073F516A}" srcOrd="0" destOrd="0" presId="urn:microsoft.com/office/officeart/2009/layout/CircleArrowProcess"/>
    <dgm:cxn modelId="{01132A44-139F-4E49-919F-FF39B73A6F1C}" type="presParOf" srcId="{03629730-461E-4AA5-95E7-903239211A98}" destId="{3F307B3A-F5AF-40CB-BDF2-71BB8B1483D1}" srcOrd="1" destOrd="0" presId="urn:microsoft.com/office/officeart/2009/layout/CircleArrowProcess"/>
    <dgm:cxn modelId="{D5F42434-3D41-4E8F-BA46-1EB8CEE22B13}" type="presParOf" srcId="{03629730-461E-4AA5-95E7-903239211A98}" destId="{1FE9551B-D5C6-4E02-A129-E76454FA5CE7}" srcOrd="2" destOrd="0" presId="urn:microsoft.com/office/officeart/2009/layout/CircleArrowProcess"/>
    <dgm:cxn modelId="{B9A4EDF4-2941-4E0F-87D6-3EC91EF01BDE}" type="presParOf" srcId="{1FE9551B-D5C6-4E02-A129-E76454FA5CE7}" destId="{0C759918-B5E0-4F82-81CA-86BB5561A0BC}" srcOrd="0" destOrd="0" presId="urn:microsoft.com/office/officeart/2009/layout/CircleArrowProcess"/>
    <dgm:cxn modelId="{4369D051-9944-4025-9C91-E2DBC44C5AFD}" type="presParOf" srcId="{03629730-461E-4AA5-95E7-903239211A98}" destId="{A25CEFED-D2CB-43E2-97EB-9D214EB11DE9}" srcOrd="3" destOrd="0" presId="urn:microsoft.com/office/officeart/2009/layout/CircleArrowProcess"/>
    <dgm:cxn modelId="{C24F8140-FDFB-4402-816B-0CF4F18297C6}" type="presParOf" srcId="{03629730-461E-4AA5-95E7-903239211A98}" destId="{A5AE1DB3-D0A5-4E6E-A431-24F87C972C75}" srcOrd="4" destOrd="0" presId="urn:microsoft.com/office/officeart/2009/layout/CircleArrowProcess"/>
    <dgm:cxn modelId="{6587CD95-FCA2-4FC4-90DF-0351D3EF59C2}" type="presParOf" srcId="{A5AE1DB3-D0A5-4E6E-A431-24F87C972C75}" destId="{D29F2DC4-9CBC-449C-9FDB-6445FF0C85B3}" srcOrd="0" destOrd="0" presId="urn:microsoft.com/office/officeart/2009/layout/CircleArrowProcess"/>
    <dgm:cxn modelId="{8AF40CA4-4BDE-4F11-95B4-36273BF11C90}" type="presParOf" srcId="{03629730-461E-4AA5-95E7-903239211A98}" destId="{E343F82E-A278-4620-B524-81D26594E97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4D6973-754B-47CD-95F4-E4177A42261F}" type="datetimeFigureOut">
              <a:rPr lang="en-US" altLang="en-US"/>
              <a:pPr/>
              <a:t>7/8/2019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8D216E-3286-4007-A09A-41655211AE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104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979507-E6EB-4E09-9330-8A6222761008}" type="datetimeFigureOut">
              <a:rPr lang="en-US" altLang="en-US"/>
              <a:pPr/>
              <a:t>7/8/2019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B6414A-BA14-4DDA-AFF4-139240F35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839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If your next project were on-time, on-budget and deliver</a:t>
            </a:r>
            <a:r>
              <a:rPr lang="en-CA" baseline="0" dirty="0" smtClean="0"/>
              <a:t> 100% of the scope you wanted, would it be a success?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What if no one uses your product?  Still a success?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75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Edward </a:t>
            </a:r>
            <a:r>
              <a:rPr lang="en-CA" dirty="0" err="1" smtClean="0"/>
              <a:t>Demming’s</a:t>
            </a:r>
            <a:r>
              <a:rPr lang="en-CA" dirty="0" smtClean="0"/>
              <a:t> research uncovered</a:t>
            </a:r>
            <a:r>
              <a:rPr lang="en-CA" baseline="0" dirty="0" smtClean="0"/>
              <a:t> that 94% of defects in manufacturing were due to system problems not people problems.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Constantly introspect how your organization is setup (what incentives and processes are in place) rather than blame individuals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0" indent="0">
              <a:buFontTx/>
              <a:buNone/>
            </a:pPr>
            <a:r>
              <a:rPr lang="en-CA" baseline="0" dirty="0" smtClean="0"/>
              <a:t>Netflix story to illustrate.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E65B-1780-40D6-ACDE-4F11526D9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8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Agile is more than just a process or </a:t>
            </a:r>
            <a:r>
              <a:rPr lang="en-CA" baseline="0" dirty="0" smtClean="0"/>
              <a:t>a set of tools</a:t>
            </a:r>
            <a:r>
              <a:rPr lang="en-CA" dirty="0" smtClean="0"/>
              <a:t>.</a:t>
            </a:r>
          </a:p>
          <a:p>
            <a:endParaRPr lang="en-CA" dirty="0" smtClean="0"/>
          </a:p>
          <a:p>
            <a:r>
              <a:rPr lang="en-CA" dirty="0" smtClean="0"/>
              <a:t>It’s a change in mindset.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E65B-1780-40D6-ACDE-4F11526D9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60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Engaged Deloitte to help us on our Agile journey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192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We’re learning, iterating, and improving</a:t>
            </a:r>
          </a:p>
          <a:p>
            <a:endParaRPr lang="en-CA" dirty="0" smtClean="0"/>
          </a:p>
          <a:p>
            <a:r>
              <a:rPr lang="en-CA" dirty="0" smtClean="0"/>
              <a:t>Acknowledge we may not get it right the first time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945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Make small changes, then advocate for larger changes.</a:t>
            </a:r>
          </a:p>
          <a:p>
            <a:endParaRPr lang="en-CA" dirty="0" smtClean="0"/>
          </a:p>
          <a:p>
            <a:r>
              <a:rPr lang="en-CA" dirty="0" smtClean="0"/>
              <a:t>In my experience, TBS is more open to changes than in our own department.  We fear</a:t>
            </a:r>
            <a:r>
              <a:rPr lang="en-CA" baseline="0" dirty="0" smtClean="0"/>
              <a:t> something that doesn’t need to be feared.  There’s an appetite for change, let’s seize it.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68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87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78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50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WHY Agile?</a:t>
            </a:r>
          </a:p>
          <a:p>
            <a:endParaRPr lang="en-CA" dirty="0" smtClean="0"/>
          </a:p>
          <a:p>
            <a:r>
              <a:rPr lang="en-CA" dirty="0" smtClean="0"/>
              <a:t>Better business outcomes in</a:t>
            </a:r>
            <a:r>
              <a:rPr lang="en-CA" baseline="0" dirty="0" smtClean="0"/>
              <a:t> the face of rapid change!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Citizens’ are having incredible digital experiences from digitally savvy organizations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Focus on the outcomes.  At the end of the timeline and budget, make an ROI decision.  Do we continue investing?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The world is evolving too rapidly to take too much time building systems.  Governance – 5 year cycle (on average)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35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77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Yale study asked, how much effort goes into getting an “A”.  Turned out,</a:t>
            </a:r>
            <a:r>
              <a:rPr lang="en-CA" baseline="0" dirty="0" smtClean="0"/>
              <a:t> students can get an “A” with varying degrees of effort.  The spread between the slowest and fastest individual obtaining an “A” was 10:1.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similar study was conducted with 3,800 teams.  The spread in speed between teams that achieved their objectives was 2,000:1.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Teams are much more complex to manage!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5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9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Various research papers out on this.</a:t>
            </a:r>
          </a:p>
          <a:p>
            <a:endParaRPr lang="en-CA" dirty="0" smtClean="0"/>
          </a:p>
          <a:p>
            <a:r>
              <a:rPr lang="en-CA" dirty="0" smtClean="0"/>
              <a:t>Newer research</a:t>
            </a:r>
            <a:r>
              <a:rPr lang="en-CA" baseline="0" dirty="0" smtClean="0"/>
              <a:t> shows a lower number, ideally, 4-7.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all due to the number of relationships on the team and the true communication that is occurring.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44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Regardless</a:t>
            </a:r>
            <a:r>
              <a:rPr lang="en-CA" baseline="0" dirty="0" smtClean="0"/>
              <a:t> of the method used, some agile values and principles are demonstrated in all organizations.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You can exhibit agile values and behaviours in a traditional Project Management structure.  Don’t let a waterfall governance structure stop you from taking the first step!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08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true agile organization may be challenging to implement in government BUT.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Leadership shifts to a focus on strategic</a:t>
            </a:r>
            <a:r>
              <a:rPr lang="en-CA" baseline="0" dirty="0" smtClean="0"/>
              <a:t> direction, alignment, and outcomes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Cross functional teams are empowered to make data-driven decisions to realize the outcomes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E65B-1780-40D6-ACDE-4F11526D9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1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9912C1-F5F4-9345-ACFB-590239686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4437"/>
            <a:ext cx="7043349" cy="1747259"/>
          </a:xfrm>
        </p:spPr>
        <p:txBody>
          <a:bodyPr>
            <a:normAutofit/>
          </a:bodyPr>
          <a:lstStyle>
            <a:lvl1pPr algn="l">
              <a:lnSpc>
                <a:spcPts val="5000"/>
              </a:lnSpc>
              <a:defRPr sz="4600" b="0" i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2581696"/>
            <a:ext cx="7043351" cy="5816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1" y="4508662"/>
            <a:ext cx="982663" cy="273844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A3C1C3F4-7627-499B-A387-D46B6B71D0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58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4A622F8-3462-E543-B60F-D5A7F636E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050"/>
            <a:ext cx="9156532" cy="5150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0" i="0">
                <a:solidFill>
                  <a:srgbClr val="F68C1E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F68C1E"/>
              </a:buClr>
              <a:buFont typeface="Arial" panose="020B0604020202020204" pitchFamily="34" charset="0"/>
              <a:buChar char="•"/>
              <a:defRPr sz="2400" b="0" i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rgbClr val="F68C1E"/>
              </a:buClr>
              <a:buFont typeface="Arial" panose="020B0604020202020204" pitchFamily="34" charset="0"/>
              <a:buChar char="•"/>
              <a:defRPr sz="2000" b="0" i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800" b="0" i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600" b="0" i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400" b="0" i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rgbClr val="F68C1E"/>
                </a:solidFill>
              </a:defRPr>
            </a:lvl1pPr>
          </a:lstStyle>
          <a:p>
            <a:fld id="{78075564-AF6E-40FC-905A-F6C5E8D2961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921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A97C5C-561C-1041-B7CE-18A14CBF7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050"/>
            <a:ext cx="9156532" cy="5150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A18641-346F-384F-8BD1-D79BCC0E045D}"/>
              </a:ext>
            </a:extLst>
          </p:cNvPr>
          <p:cNvSpPr/>
          <p:nvPr userDrawn="1"/>
        </p:nvSpPr>
        <p:spPr>
          <a:xfrm>
            <a:off x="1" y="1"/>
            <a:ext cx="9194555" cy="5146850"/>
          </a:xfrm>
          <a:custGeom>
            <a:avLst/>
            <a:gdLst>
              <a:gd name="connsiteX0" fmla="*/ 0 w 8517925"/>
              <a:gd name="connsiteY0" fmla="*/ 0 h 4588814"/>
              <a:gd name="connsiteX1" fmla="*/ 8517925 w 8517925"/>
              <a:gd name="connsiteY1" fmla="*/ 0 h 4588814"/>
              <a:gd name="connsiteX2" fmla="*/ 8517925 w 8517925"/>
              <a:gd name="connsiteY2" fmla="*/ 4588814 h 4588814"/>
              <a:gd name="connsiteX3" fmla="*/ 0 w 8517925"/>
              <a:gd name="connsiteY3" fmla="*/ 4588814 h 4588814"/>
              <a:gd name="connsiteX4" fmla="*/ 0 w 8517925"/>
              <a:gd name="connsiteY4" fmla="*/ 0 h 4588814"/>
              <a:gd name="connsiteX0" fmla="*/ 0 w 8517925"/>
              <a:gd name="connsiteY0" fmla="*/ 0 h 5124273"/>
              <a:gd name="connsiteX1" fmla="*/ 8517925 w 8517925"/>
              <a:gd name="connsiteY1" fmla="*/ 0 h 5124273"/>
              <a:gd name="connsiteX2" fmla="*/ 8517925 w 8517925"/>
              <a:gd name="connsiteY2" fmla="*/ 4588814 h 5124273"/>
              <a:gd name="connsiteX3" fmla="*/ 0 w 8517925"/>
              <a:gd name="connsiteY3" fmla="*/ 5124273 h 5124273"/>
              <a:gd name="connsiteX4" fmla="*/ 0 w 8517925"/>
              <a:gd name="connsiteY4" fmla="*/ 0 h 5124273"/>
              <a:gd name="connsiteX0" fmla="*/ 0 w 9160476"/>
              <a:gd name="connsiteY0" fmla="*/ 8238 h 5132511"/>
              <a:gd name="connsiteX1" fmla="*/ 9160476 w 9160476"/>
              <a:gd name="connsiteY1" fmla="*/ 0 h 5132511"/>
              <a:gd name="connsiteX2" fmla="*/ 8517925 w 9160476"/>
              <a:gd name="connsiteY2" fmla="*/ 4597052 h 5132511"/>
              <a:gd name="connsiteX3" fmla="*/ 0 w 9160476"/>
              <a:gd name="connsiteY3" fmla="*/ 5132511 h 5132511"/>
              <a:gd name="connsiteX4" fmla="*/ 0 w 9160476"/>
              <a:gd name="connsiteY4" fmla="*/ 8238 h 5132511"/>
              <a:gd name="connsiteX0" fmla="*/ 0 w 9160476"/>
              <a:gd name="connsiteY0" fmla="*/ 8238 h 5132511"/>
              <a:gd name="connsiteX1" fmla="*/ 9160476 w 9160476"/>
              <a:gd name="connsiteY1" fmla="*/ 0 h 5132511"/>
              <a:gd name="connsiteX2" fmla="*/ 9135763 w 9160476"/>
              <a:gd name="connsiteY2" fmla="*/ 4382868 h 5132511"/>
              <a:gd name="connsiteX3" fmla="*/ 0 w 9160476"/>
              <a:gd name="connsiteY3" fmla="*/ 5132511 h 5132511"/>
              <a:gd name="connsiteX4" fmla="*/ 0 w 9160476"/>
              <a:gd name="connsiteY4" fmla="*/ 8238 h 5132511"/>
              <a:gd name="connsiteX0" fmla="*/ 0 w 9361541"/>
              <a:gd name="connsiteY0" fmla="*/ 8238 h 5132511"/>
              <a:gd name="connsiteX1" fmla="*/ 9160476 w 9361541"/>
              <a:gd name="connsiteY1" fmla="*/ 0 h 5132511"/>
              <a:gd name="connsiteX2" fmla="*/ 9361541 w 9361541"/>
              <a:gd name="connsiteY2" fmla="*/ 4337713 h 5132511"/>
              <a:gd name="connsiteX3" fmla="*/ 0 w 9361541"/>
              <a:gd name="connsiteY3" fmla="*/ 5132511 h 5132511"/>
              <a:gd name="connsiteX4" fmla="*/ 0 w 9361541"/>
              <a:gd name="connsiteY4" fmla="*/ 8238 h 5132511"/>
              <a:gd name="connsiteX0" fmla="*/ 0 w 9169630"/>
              <a:gd name="connsiteY0" fmla="*/ 8238 h 5132511"/>
              <a:gd name="connsiteX1" fmla="*/ 9160476 w 9169630"/>
              <a:gd name="connsiteY1" fmla="*/ 0 h 5132511"/>
              <a:gd name="connsiteX2" fmla="*/ 9169630 w 9169630"/>
              <a:gd name="connsiteY2" fmla="*/ 4394157 h 5132511"/>
              <a:gd name="connsiteX3" fmla="*/ 0 w 9169630"/>
              <a:gd name="connsiteY3" fmla="*/ 5132511 h 5132511"/>
              <a:gd name="connsiteX4" fmla="*/ 0 w 9169630"/>
              <a:gd name="connsiteY4" fmla="*/ 8238 h 5132511"/>
              <a:gd name="connsiteX0" fmla="*/ 0 w 9194555"/>
              <a:gd name="connsiteY0" fmla="*/ 0 h 5124273"/>
              <a:gd name="connsiteX1" fmla="*/ 9194343 w 9194555"/>
              <a:gd name="connsiteY1" fmla="*/ 3051 h 5124273"/>
              <a:gd name="connsiteX2" fmla="*/ 9169630 w 9194555"/>
              <a:gd name="connsiteY2" fmla="*/ 4385919 h 5124273"/>
              <a:gd name="connsiteX3" fmla="*/ 0 w 9194555"/>
              <a:gd name="connsiteY3" fmla="*/ 5124273 h 5124273"/>
              <a:gd name="connsiteX4" fmla="*/ 0 w 9194555"/>
              <a:gd name="connsiteY4" fmla="*/ 0 h 5124273"/>
              <a:gd name="connsiteX0" fmla="*/ 0 w 9194555"/>
              <a:gd name="connsiteY0" fmla="*/ 0 h 5146850"/>
              <a:gd name="connsiteX1" fmla="*/ 9194343 w 9194555"/>
              <a:gd name="connsiteY1" fmla="*/ 3051 h 5146850"/>
              <a:gd name="connsiteX2" fmla="*/ 9169630 w 9194555"/>
              <a:gd name="connsiteY2" fmla="*/ 4385919 h 5146850"/>
              <a:gd name="connsiteX3" fmla="*/ 11289 w 9194555"/>
              <a:gd name="connsiteY3" fmla="*/ 5146850 h 5146850"/>
              <a:gd name="connsiteX4" fmla="*/ 0 w 9194555"/>
              <a:gd name="connsiteY4" fmla="*/ 0 h 514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4555" h="5146850">
                <a:moveTo>
                  <a:pt x="0" y="0"/>
                </a:moveTo>
                <a:lnTo>
                  <a:pt x="9194343" y="3051"/>
                </a:lnTo>
                <a:cubicBezTo>
                  <a:pt x="9197394" y="1467770"/>
                  <a:pt x="9166579" y="2921200"/>
                  <a:pt x="9169630" y="4385919"/>
                </a:cubicBezTo>
                <a:lnTo>
                  <a:pt x="11289" y="5146850"/>
                </a:lnTo>
                <a:lnTo>
                  <a:pt x="0" y="0"/>
                </a:lnTo>
                <a:close/>
              </a:path>
            </a:pathLst>
          </a:custGeom>
          <a:solidFill>
            <a:srgbClr val="427B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b="1" i="0" dirty="0">
              <a:solidFill>
                <a:srgbClr val="ECECEC"/>
              </a:solidFill>
              <a:latin typeface="Impact Regular" panose="020B080603090205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468"/>
            <a:ext cx="8229600" cy="739378"/>
          </a:xfrm>
        </p:spPr>
        <p:txBody>
          <a:bodyPr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006"/>
            <a:ext cx="8229600" cy="3517106"/>
          </a:xfrm>
        </p:spPr>
        <p:txBody>
          <a:bodyPr/>
          <a:lstStyle>
            <a:lvl1pPr marL="342900" indent="-342900">
              <a:buClr>
                <a:srgbClr val="F68C1E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rgbClr val="F68C1E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rgbClr val="F68C1E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78075564-AF6E-40FC-905A-F6C5E8D2961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347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A97C5C-561C-1041-B7CE-18A14CBF7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050"/>
            <a:ext cx="9156532" cy="5150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A18641-346F-384F-8BD1-D79BCC0E045D}"/>
              </a:ext>
            </a:extLst>
          </p:cNvPr>
          <p:cNvSpPr/>
          <p:nvPr userDrawn="1"/>
        </p:nvSpPr>
        <p:spPr>
          <a:xfrm>
            <a:off x="1" y="1"/>
            <a:ext cx="9194555" cy="5146850"/>
          </a:xfrm>
          <a:custGeom>
            <a:avLst/>
            <a:gdLst>
              <a:gd name="connsiteX0" fmla="*/ 0 w 8517925"/>
              <a:gd name="connsiteY0" fmla="*/ 0 h 4588814"/>
              <a:gd name="connsiteX1" fmla="*/ 8517925 w 8517925"/>
              <a:gd name="connsiteY1" fmla="*/ 0 h 4588814"/>
              <a:gd name="connsiteX2" fmla="*/ 8517925 w 8517925"/>
              <a:gd name="connsiteY2" fmla="*/ 4588814 h 4588814"/>
              <a:gd name="connsiteX3" fmla="*/ 0 w 8517925"/>
              <a:gd name="connsiteY3" fmla="*/ 4588814 h 4588814"/>
              <a:gd name="connsiteX4" fmla="*/ 0 w 8517925"/>
              <a:gd name="connsiteY4" fmla="*/ 0 h 4588814"/>
              <a:gd name="connsiteX0" fmla="*/ 0 w 8517925"/>
              <a:gd name="connsiteY0" fmla="*/ 0 h 5124273"/>
              <a:gd name="connsiteX1" fmla="*/ 8517925 w 8517925"/>
              <a:gd name="connsiteY1" fmla="*/ 0 h 5124273"/>
              <a:gd name="connsiteX2" fmla="*/ 8517925 w 8517925"/>
              <a:gd name="connsiteY2" fmla="*/ 4588814 h 5124273"/>
              <a:gd name="connsiteX3" fmla="*/ 0 w 8517925"/>
              <a:gd name="connsiteY3" fmla="*/ 5124273 h 5124273"/>
              <a:gd name="connsiteX4" fmla="*/ 0 w 8517925"/>
              <a:gd name="connsiteY4" fmla="*/ 0 h 5124273"/>
              <a:gd name="connsiteX0" fmla="*/ 0 w 9160476"/>
              <a:gd name="connsiteY0" fmla="*/ 8238 h 5132511"/>
              <a:gd name="connsiteX1" fmla="*/ 9160476 w 9160476"/>
              <a:gd name="connsiteY1" fmla="*/ 0 h 5132511"/>
              <a:gd name="connsiteX2" fmla="*/ 8517925 w 9160476"/>
              <a:gd name="connsiteY2" fmla="*/ 4597052 h 5132511"/>
              <a:gd name="connsiteX3" fmla="*/ 0 w 9160476"/>
              <a:gd name="connsiteY3" fmla="*/ 5132511 h 5132511"/>
              <a:gd name="connsiteX4" fmla="*/ 0 w 9160476"/>
              <a:gd name="connsiteY4" fmla="*/ 8238 h 5132511"/>
              <a:gd name="connsiteX0" fmla="*/ 0 w 9160476"/>
              <a:gd name="connsiteY0" fmla="*/ 8238 h 5132511"/>
              <a:gd name="connsiteX1" fmla="*/ 9160476 w 9160476"/>
              <a:gd name="connsiteY1" fmla="*/ 0 h 5132511"/>
              <a:gd name="connsiteX2" fmla="*/ 9135763 w 9160476"/>
              <a:gd name="connsiteY2" fmla="*/ 4382868 h 5132511"/>
              <a:gd name="connsiteX3" fmla="*/ 0 w 9160476"/>
              <a:gd name="connsiteY3" fmla="*/ 5132511 h 5132511"/>
              <a:gd name="connsiteX4" fmla="*/ 0 w 9160476"/>
              <a:gd name="connsiteY4" fmla="*/ 8238 h 5132511"/>
              <a:gd name="connsiteX0" fmla="*/ 0 w 9361541"/>
              <a:gd name="connsiteY0" fmla="*/ 8238 h 5132511"/>
              <a:gd name="connsiteX1" fmla="*/ 9160476 w 9361541"/>
              <a:gd name="connsiteY1" fmla="*/ 0 h 5132511"/>
              <a:gd name="connsiteX2" fmla="*/ 9361541 w 9361541"/>
              <a:gd name="connsiteY2" fmla="*/ 4337713 h 5132511"/>
              <a:gd name="connsiteX3" fmla="*/ 0 w 9361541"/>
              <a:gd name="connsiteY3" fmla="*/ 5132511 h 5132511"/>
              <a:gd name="connsiteX4" fmla="*/ 0 w 9361541"/>
              <a:gd name="connsiteY4" fmla="*/ 8238 h 5132511"/>
              <a:gd name="connsiteX0" fmla="*/ 0 w 9169630"/>
              <a:gd name="connsiteY0" fmla="*/ 8238 h 5132511"/>
              <a:gd name="connsiteX1" fmla="*/ 9160476 w 9169630"/>
              <a:gd name="connsiteY1" fmla="*/ 0 h 5132511"/>
              <a:gd name="connsiteX2" fmla="*/ 9169630 w 9169630"/>
              <a:gd name="connsiteY2" fmla="*/ 4394157 h 5132511"/>
              <a:gd name="connsiteX3" fmla="*/ 0 w 9169630"/>
              <a:gd name="connsiteY3" fmla="*/ 5132511 h 5132511"/>
              <a:gd name="connsiteX4" fmla="*/ 0 w 9169630"/>
              <a:gd name="connsiteY4" fmla="*/ 8238 h 5132511"/>
              <a:gd name="connsiteX0" fmla="*/ 0 w 9194555"/>
              <a:gd name="connsiteY0" fmla="*/ 0 h 5124273"/>
              <a:gd name="connsiteX1" fmla="*/ 9194343 w 9194555"/>
              <a:gd name="connsiteY1" fmla="*/ 3051 h 5124273"/>
              <a:gd name="connsiteX2" fmla="*/ 9169630 w 9194555"/>
              <a:gd name="connsiteY2" fmla="*/ 4385919 h 5124273"/>
              <a:gd name="connsiteX3" fmla="*/ 0 w 9194555"/>
              <a:gd name="connsiteY3" fmla="*/ 5124273 h 5124273"/>
              <a:gd name="connsiteX4" fmla="*/ 0 w 9194555"/>
              <a:gd name="connsiteY4" fmla="*/ 0 h 5124273"/>
              <a:gd name="connsiteX0" fmla="*/ 0 w 9194555"/>
              <a:gd name="connsiteY0" fmla="*/ 0 h 5146850"/>
              <a:gd name="connsiteX1" fmla="*/ 9194343 w 9194555"/>
              <a:gd name="connsiteY1" fmla="*/ 3051 h 5146850"/>
              <a:gd name="connsiteX2" fmla="*/ 9169630 w 9194555"/>
              <a:gd name="connsiteY2" fmla="*/ 4385919 h 5146850"/>
              <a:gd name="connsiteX3" fmla="*/ 11289 w 9194555"/>
              <a:gd name="connsiteY3" fmla="*/ 5146850 h 5146850"/>
              <a:gd name="connsiteX4" fmla="*/ 0 w 9194555"/>
              <a:gd name="connsiteY4" fmla="*/ 0 h 514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4555" h="5146850">
                <a:moveTo>
                  <a:pt x="0" y="0"/>
                </a:moveTo>
                <a:lnTo>
                  <a:pt x="9194343" y="3051"/>
                </a:lnTo>
                <a:cubicBezTo>
                  <a:pt x="9197394" y="1467770"/>
                  <a:pt x="9166579" y="2921200"/>
                  <a:pt x="9169630" y="4385919"/>
                </a:cubicBezTo>
                <a:lnTo>
                  <a:pt x="11289" y="5146850"/>
                </a:lnTo>
                <a:lnTo>
                  <a:pt x="0" y="0"/>
                </a:lnTo>
                <a:close/>
              </a:path>
            </a:pathLst>
          </a:custGeom>
          <a:solidFill>
            <a:srgbClr val="F68C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b="1" i="0" dirty="0">
              <a:solidFill>
                <a:srgbClr val="ECECEC"/>
              </a:solidFill>
              <a:latin typeface="Impact Regular" panose="020B080603090205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468"/>
            <a:ext cx="8229600" cy="739378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006"/>
            <a:ext cx="8229600" cy="3517106"/>
          </a:xfr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78075564-AF6E-40FC-905A-F6C5E8D2961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176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C7A5BC-941C-8C4C-90B2-C314131038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042CE3-6392-4968-B209-93A52C29936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86F924EE-8062-AC4C-BDF4-FB0E75BDF6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5556"/>
            <a:ext cx="7043349" cy="1747259"/>
          </a:xfrm>
        </p:spPr>
        <p:txBody>
          <a:bodyPr>
            <a:normAutofit/>
          </a:bodyPr>
          <a:lstStyle>
            <a:lvl1pPr algn="l">
              <a:lnSpc>
                <a:spcPts val="5000"/>
              </a:lnSpc>
              <a:defRPr sz="4600" b="0" i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F9AA90E3-4C32-4549-AAA1-C271CBB41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2092815"/>
            <a:ext cx="7043351" cy="5816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Impact Regular" panose="020B080603090205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C14CC6D-2C90-9440-BE7E-435F4D417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050"/>
            <a:ext cx="9156532" cy="5150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solidFill>
                  <a:srgbClr val="F68C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buClr>
                <a:schemeClr val="accent2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2"/>
              </a:buCl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2"/>
              </a:buCl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2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2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chemeClr val="accent2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2"/>
              </a:buCl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2"/>
              </a:buCl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2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2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49F12-9138-49F1-96D4-CC6FC00A57C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18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629E90C-7A88-4744-8CB9-61E7EB16DB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72" y="19774"/>
            <a:ext cx="9128917" cy="513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3C33DF-035A-834A-9E8E-0EFDD1BE8BED}"/>
              </a:ext>
            </a:extLst>
          </p:cNvPr>
          <p:cNvSpPr/>
          <p:nvPr userDrawn="1"/>
        </p:nvSpPr>
        <p:spPr>
          <a:xfrm>
            <a:off x="0" y="2894263"/>
            <a:ext cx="9155289" cy="2244383"/>
          </a:xfrm>
          <a:custGeom>
            <a:avLst/>
            <a:gdLst>
              <a:gd name="connsiteX0" fmla="*/ 0 w 9155289"/>
              <a:gd name="connsiteY0" fmla="*/ 0 h 1917005"/>
              <a:gd name="connsiteX1" fmla="*/ 9155289 w 9155289"/>
              <a:gd name="connsiteY1" fmla="*/ 0 h 1917005"/>
              <a:gd name="connsiteX2" fmla="*/ 9155289 w 9155289"/>
              <a:gd name="connsiteY2" fmla="*/ 1917005 h 1917005"/>
              <a:gd name="connsiteX3" fmla="*/ 0 w 9155289"/>
              <a:gd name="connsiteY3" fmla="*/ 1917005 h 1917005"/>
              <a:gd name="connsiteX4" fmla="*/ 0 w 9155289"/>
              <a:gd name="connsiteY4" fmla="*/ 0 h 1917005"/>
              <a:gd name="connsiteX0" fmla="*/ 0 w 9155289"/>
              <a:gd name="connsiteY0" fmla="*/ 0 h 2244383"/>
              <a:gd name="connsiteX1" fmla="*/ 9155289 w 9155289"/>
              <a:gd name="connsiteY1" fmla="*/ 0 h 2244383"/>
              <a:gd name="connsiteX2" fmla="*/ 9155289 w 9155289"/>
              <a:gd name="connsiteY2" fmla="*/ 1917005 h 2244383"/>
              <a:gd name="connsiteX3" fmla="*/ 0 w 9155289"/>
              <a:gd name="connsiteY3" fmla="*/ 2244383 h 2244383"/>
              <a:gd name="connsiteX4" fmla="*/ 0 w 9155289"/>
              <a:gd name="connsiteY4" fmla="*/ 0 h 2244383"/>
              <a:gd name="connsiteX0" fmla="*/ 0 w 9155289"/>
              <a:gd name="connsiteY0" fmla="*/ 0 h 2244383"/>
              <a:gd name="connsiteX1" fmla="*/ 9155289 w 9155289"/>
              <a:gd name="connsiteY1" fmla="*/ 0 h 2244383"/>
              <a:gd name="connsiteX2" fmla="*/ 9144000 w 9155289"/>
              <a:gd name="connsiteY2" fmla="*/ 1431583 h 2244383"/>
              <a:gd name="connsiteX3" fmla="*/ 0 w 9155289"/>
              <a:gd name="connsiteY3" fmla="*/ 2244383 h 2244383"/>
              <a:gd name="connsiteX4" fmla="*/ 0 w 9155289"/>
              <a:gd name="connsiteY4" fmla="*/ 0 h 2244383"/>
              <a:gd name="connsiteX0" fmla="*/ 0 w 9155289"/>
              <a:gd name="connsiteY0" fmla="*/ 0 h 2244383"/>
              <a:gd name="connsiteX1" fmla="*/ 9155289 w 9155289"/>
              <a:gd name="connsiteY1" fmla="*/ 0 h 2244383"/>
              <a:gd name="connsiteX2" fmla="*/ 9144000 w 9155289"/>
              <a:gd name="connsiteY2" fmla="*/ 1544472 h 2244383"/>
              <a:gd name="connsiteX3" fmla="*/ 0 w 9155289"/>
              <a:gd name="connsiteY3" fmla="*/ 2244383 h 2244383"/>
              <a:gd name="connsiteX4" fmla="*/ 0 w 9155289"/>
              <a:gd name="connsiteY4" fmla="*/ 0 h 224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289" h="2244383">
                <a:moveTo>
                  <a:pt x="0" y="0"/>
                </a:moveTo>
                <a:lnTo>
                  <a:pt x="9155289" y="0"/>
                </a:lnTo>
                <a:lnTo>
                  <a:pt x="9144000" y="1544472"/>
                </a:lnTo>
                <a:lnTo>
                  <a:pt x="0" y="2244383"/>
                </a:lnTo>
                <a:lnTo>
                  <a:pt x="0" y="0"/>
                </a:lnTo>
                <a:close/>
              </a:path>
            </a:pathLst>
          </a:custGeom>
          <a:solidFill>
            <a:srgbClr val="427B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b="1" i="0" dirty="0">
              <a:solidFill>
                <a:srgbClr val="ECECEC"/>
              </a:solidFill>
              <a:latin typeface="Impact Regular" panose="020B080603090205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solidFill>
                  <a:srgbClr val="F68C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116033" cy="1618205"/>
          </a:xfrm>
        </p:spPr>
        <p:txBody>
          <a:bodyPr/>
          <a:lstStyle>
            <a:lvl1pPr>
              <a:buClr>
                <a:schemeClr val="accent1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1"/>
              </a:buCl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1"/>
              </a:buCl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1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1"/>
              </a:buCl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457200" y="3105556"/>
            <a:ext cx="8116033" cy="1366634"/>
          </a:xfrm>
          <a:noFill/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Impact Regular" panose="020B0806030902050204" pitchFamily="34" charset="0"/>
              </a:defRPr>
            </a:lvl1pPr>
            <a:lvl2pPr>
              <a:defRPr sz="2400" i="1"/>
            </a:lvl2pPr>
            <a:lvl3pPr>
              <a:defRPr sz="2000" i="1"/>
            </a:lvl3pPr>
            <a:lvl4pPr>
              <a:defRPr sz="1800" i="1"/>
            </a:lvl4pPr>
            <a:lvl5pPr>
              <a:defRPr sz="1800" i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AB52D289-F740-481C-B2A6-EE2832E288B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376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366" y="2022873"/>
            <a:ext cx="2408634" cy="31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D393-DCBC-4303-8BD6-0929BA840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A622F8-3462-E543-B60F-D5A7F636E3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640-B616-44A2-8A65-806F126B10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6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366" y="2022873"/>
            <a:ext cx="2408634" cy="31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D393-DCBC-4303-8BD6-0929BA840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A622F8-3462-E543-B60F-D5A7F636E3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640-B616-44A2-8A65-806F126B10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8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77517"/>
            <a:ext cx="8229600" cy="351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2E3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ヒラギノ角ゴ Pro W3" pitchFamily="126" charset="-128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i="0">
                <a:solidFill>
                  <a:srgbClr val="7F7F7F"/>
                </a:solidFill>
                <a:latin typeface="Impact Regular" panose="020B0806030902050204" pitchFamily="34" charset="0"/>
              </a:defRPr>
            </a:lvl1pPr>
          </a:lstStyle>
          <a:p>
            <a:fld id="{4AF31215-D414-49A1-B0BE-FA6A849F09B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80" r:id="rId2"/>
    <p:sldLayoutId id="2147483954" r:id="rId3"/>
    <p:sldLayoutId id="2147483983" r:id="rId4"/>
    <p:sldLayoutId id="2147483955" r:id="rId5"/>
    <p:sldLayoutId id="2147483959" r:id="rId6"/>
    <p:sldLayoutId id="2147483962" r:id="rId7"/>
    <p:sldLayoutId id="2147483984" r:id="rId8"/>
    <p:sldLayoutId id="2147483985" r:id="rId9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600" b="0" i="0" kern="1200" dirty="0">
          <a:solidFill>
            <a:srgbClr val="F68C1E"/>
          </a:solidFill>
          <a:latin typeface="Impact Regular" panose="020B0806030902050204" pitchFamily="34" charset="0"/>
          <a:ea typeface="ヒラギノ角ゴ Pro W3" pitchFamily="126" charset="-128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9pPr>
    </p:titleStyle>
    <p:bodyStyle>
      <a:lvl1pPr marL="0" marR="0" indent="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80000"/>
        <a:buFontTx/>
        <a:buNone/>
        <a:tabLst/>
        <a:defRPr lang="en-CA" sz="2800" b="0" i="0" kern="1200" dirty="0">
          <a:solidFill>
            <a:srgbClr val="595959"/>
          </a:solidFill>
          <a:latin typeface="Century Gothic Regular"/>
          <a:ea typeface="ヒラギノ角ゴ Pro W3" pitchFamily="126" charset="-128"/>
          <a:cs typeface="Arial" panose="020B0604020202020204" pitchFamily="34" charset="0"/>
        </a:defRPr>
      </a:lvl1pPr>
      <a:lvl2pPr marL="9144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6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2pPr>
      <a:lvl3pPr marL="13716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4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3pPr>
      <a:lvl4pPr marL="18288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2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4pPr>
      <a:lvl5pPr marL="21717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US" sz="16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ckinsey.com/business-functions/organization/our-insights/the-five-trademarks-of-agile-organizations?reloa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milesquare.com/when-is-the-right-time-to-innovate-your-busines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kewrecks.com/home/2008/10/11/sorry-you-cant-have-an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ISED’s Agile Journey</a:t>
            </a:r>
            <a:endParaRPr lang="en-CA" altLang="en-US" dirty="0"/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EF4051"/>
                </a:solidFill>
              </a:rPr>
              <a:t>Task Switching</a:t>
            </a:r>
            <a:endParaRPr lang="en-CA" cap="small" dirty="0">
              <a:solidFill>
                <a:srgbClr val="EF405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077913"/>
          <a:ext cx="8229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106518123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41888725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376289476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Number</a:t>
                      </a:r>
                      <a:r>
                        <a:rPr lang="en-CA" sz="1800" baseline="0" dirty="0" smtClean="0">
                          <a:latin typeface="Century Gothic" panose="020B0502020202020204" pitchFamily="34" charset="0"/>
                        </a:rPr>
                        <a:t> of simultaneous projects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EF4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Percent of time available per project (all projects)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EF4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Loss to context switching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EF40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922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1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100% (100%)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0%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421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2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40% (80%)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20%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755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3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20% (60%)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40%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84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4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10% (40%)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60%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68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9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5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5% (25%)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>
                          <a:latin typeface="Century Gothic" panose="020B0502020202020204" pitchFamily="34" charset="0"/>
                        </a:rPr>
                        <a:t>75%</a:t>
                      </a:r>
                      <a:endParaRPr lang="en-CA" sz="1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F151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401296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028" y="3932502"/>
            <a:ext cx="5283413" cy="311621"/>
          </a:xfrm>
          <a:prstGeom prst="rect">
            <a:avLst/>
          </a:prstGeom>
          <a:noFill/>
        </p:spPr>
        <p:txBody>
          <a:bodyPr wrap="none" lIns="91410" tIns="45705" rIns="91410" bIns="45705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Source: Quality Software Management, Gerald Weinberg</a:t>
            </a:r>
          </a:p>
        </p:txBody>
      </p:sp>
    </p:spTree>
    <p:extLst>
      <p:ext uri="{BB962C8B-B14F-4D97-AF65-F5344CB8AC3E}">
        <p14:creationId xmlns:p14="http://schemas.microsoft.com/office/powerpoint/2010/main" val="5571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73B632"/>
                </a:solidFill>
              </a:rPr>
              <a:t>Team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45707" y="1076028"/>
            <a:ext cx="1896848" cy="3170099"/>
          </a:xfrm>
          <a:prstGeom prst="rect">
            <a:avLst/>
          </a:prstGeom>
          <a:noFill/>
        </p:spPr>
        <p:txBody>
          <a:bodyPr wrap="square" lIns="91410" tIns="45705" rIns="91410" bIns="45705" rtlCol="0">
            <a:spAutoFit/>
          </a:bodyPr>
          <a:lstStyle/>
          <a:p>
            <a:pPr algn="ctr"/>
            <a:r>
              <a:rPr lang="en-CA" sz="20000" dirty="0">
                <a:solidFill>
                  <a:srgbClr val="73B632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95" y="1076028"/>
            <a:ext cx="2646088" cy="3170099"/>
          </a:xfrm>
          <a:prstGeom prst="rect">
            <a:avLst/>
          </a:prstGeom>
          <a:noFill/>
        </p:spPr>
        <p:txBody>
          <a:bodyPr wrap="square" lIns="91410" tIns="45705" rIns="91410" bIns="45705" rtlCol="0">
            <a:spAutoFit/>
          </a:bodyPr>
          <a:lstStyle/>
          <a:p>
            <a:pPr algn="ctr"/>
            <a:r>
              <a:rPr lang="en-CA" sz="6000" baseline="100000" dirty="0">
                <a:solidFill>
                  <a:srgbClr val="73B632"/>
                </a:solidFill>
                <a:latin typeface="Century Gothic" panose="020B0502020202020204" pitchFamily="34" charset="0"/>
              </a:rPr>
              <a:t>+/-</a:t>
            </a:r>
            <a:r>
              <a:rPr lang="en-CA" sz="20000" dirty="0">
                <a:solidFill>
                  <a:srgbClr val="73B632"/>
                </a:solidFill>
                <a:latin typeface="Century Gothic" panose="020B0502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434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rgbClr val="EF4051"/>
                </a:solidFill>
              </a:rPr>
              <a:t>Traditional Methods &amp; Agile Behaviours</a:t>
            </a:r>
            <a:endParaRPr lang="en-CA" dirty="0">
              <a:solidFill>
                <a:srgbClr val="EF405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095375" y="1077913"/>
          <a:ext cx="6838950" cy="254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28232"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5B9BD5"/>
                          </a:solidFill>
                        </a:rPr>
                        <a:t>Management</a:t>
                      </a:r>
                      <a:r>
                        <a:rPr lang="en-CA" b="1" baseline="0" dirty="0" smtClean="0">
                          <a:solidFill>
                            <a:srgbClr val="5B9BD5"/>
                          </a:solidFill>
                        </a:rPr>
                        <a:t> Method used</a:t>
                      </a:r>
                      <a:endParaRPr lang="en-CA" b="1" dirty="0">
                        <a:solidFill>
                          <a:srgbClr val="5B9BD5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5B9BD5"/>
                          </a:solidFill>
                        </a:rPr>
                        <a:t>Less Agile</a:t>
                      </a:r>
                      <a:endParaRPr lang="en-CA" b="1" dirty="0">
                        <a:solidFill>
                          <a:srgbClr val="5B9BD5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5B9BD5"/>
                          </a:solidFill>
                        </a:rPr>
                        <a:t>More Agile</a:t>
                      </a:r>
                      <a:endParaRPr lang="en-CA" b="1" dirty="0">
                        <a:solidFill>
                          <a:srgbClr val="5B9BD5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7785">
                <a:tc>
                  <a:txBody>
                    <a:bodyPr/>
                    <a:lstStyle/>
                    <a:p>
                      <a:r>
                        <a:rPr lang="en-CA" b="1" dirty="0" smtClean="0"/>
                        <a:t>Agile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F68121"/>
                          </a:solidFill>
                        </a:rPr>
                        <a:t>18.6%</a:t>
                      </a:r>
                      <a:endParaRPr lang="en-CA" b="1" dirty="0">
                        <a:solidFill>
                          <a:srgbClr val="F681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73B632"/>
                          </a:solidFill>
                        </a:rPr>
                        <a:t>81.4%</a:t>
                      </a:r>
                      <a:endParaRPr lang="en-CA" b="1" dirty="0">
                        <a:solidFill>
                          <a:srgbClr val="73B63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7785">
                <a:tc>
                  <a:txBody>
                    <a:bodyPr/>
                    <a:lstStyle/>
                    <a:p>
                      <a:r>
                        <a:rPr lang="en-CA" b="1" dirty="0" smtClean="0"/>
                        <a:t>Traditional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F68121"/>
                          </a:solidFill>
                        </a:rPr>
                        <a:t>62.2%</a:t>
                      </a:r>
                      <a:endParaRPr lang="en-CA" b="1" dirty="0">
                        <a:solidFill>
                          <a:srgbClr val="F681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73B632"/>
                          </a:solidFill>
                        </a:rPr>
                        <a:t>37.8%</a:t>
                      </a:r>
                      <a:endParaRPr lang="en-CA" b="1" dirty="0">
                        <a:solidFill>
                          <a:srgbClr val="73B63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7785">
                <a:tc>
                  <a:txBody>
                    <a:bodyPr/>
                    <a:lstStyle/>
                    <a:p>
                      <a:r>
                        <a:rPr lang="en-CA" b="1" dirty="0" smtClean="0"/>
                        <a:t>Hybrid</a:t>
                      </a:r>
                      <a:endParaRPr lang="en-CA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F68121"/>
                          </a:solidFill>
                        </a:rPr>
                        <a:t>30.4%</a:t>
                      </a:r>
                      <a:endParaRPr lang="en-CA" b="1" dirty="0">
                        <a:solidFill>
                          <a:srgbClr val="F681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rgbClr val="73B632"/>
                          </a:solidFill>
                        </a:rPr>
                        <a:t>69.6%</a:t>
                      </a:r>
                      <a:endParaRPr lang="en-CA" b="1" dirty="0">
                        <a:solidFill>
                          <a:srgbClr val="73B63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0550" y="4202757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Century Gothic" panose="020B0502020202020204" pitchFamily="34" charset="0"/>
              </a:rPr>
              <a:t>Source</a:t>
            </a:r>
            <a:r>
              <a:rPr lang="en-CA" sz="1200" dirty="0" smtClean="0">
                <a:latin typeface="Century Gothic" panose="020B0502020202020204" pitchFamily="34" charset="0"/>
              </a:rPr>
              <a:t>: </a:t>
            </a:r>
            <a:r>
              <a:rPr lang="en-CA" sz="1200" i="1" dirty="0" smtClean="0">
                <a:latin typeface="Century Gothic" panose="020B0502020202020204" pitchFamily="34" charset="0"/>
              </a:rPr>
              <a:t>Project Management Agility Global Survey.  Massachusetts Institute of Technology, Consortium for Engineering Program Excellence – CEPE, Cambridge Massachusetts, USA</a:t>
            </a:r>
            <a:endParaRPr lang="en-CA" sz="1200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The agile organization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640-B616-44A2-8A65-806F126B10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549" t="18570" r="549"/>
          <a:stretch/>
        </p:blipFill>
        <p:spPr>
          <a:xfrm>
            <a:off x="2097364" y="1126672"/>
            <a:ext cx="5389286" cy="3534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90" y="4767263"/>
            <a:ext cx="743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Source: </a:t>
            </a:r>
            <a:r>
              <a:rPr lang="en-CA" sz="1050" u="sng" dirty="0">
                <a:hlinkClick r:id="rId4"/>
              </a:rPr>
              <a:t>https://www.mckinsey.com/business-functions/organization/our-insights/the-five-trademarks-of-agile-organizations?reload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3909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It’s about the system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640-B616-44A2-8A65-806F126B10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009165614"/>
              </p:ext>
            </p:extLst>
          </p:nvPr>
        </p:nvGraphicFramePr>
        <p:xfrm>
          <a:off x="346841" y="1111483"/>
          <a:ext cx="3636579" cy="3489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957" y="1418896"/>
            <a:ext cx="4093359" cy="27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52425" y="224118"/>
            <a:ext cx="251543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CA" sz="2700" dirty="0">
                <a:solidFill>
                  <a:srgbClr val="EF4051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rPr>
              <a:t>What is agile?</a:t>
            </a:r>
            <a:endParaRPr lang="en-CA" sz="2625" dirty="0">
              <a:solidFill>
                <a:srgbClr val="73B632"/>
              </a:solidFill>
              <a:latin typeface="Century Gothic" pitchFamily="34" charset="0"/>
              <a:ea typeface="ヒラギノ角ゴ Pro W3" pitchFamily="126" charset="-128"/>
              <a:cs typeface="Century Gothic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03123" y="884903"/>
          <a:ext cx="8287364" cy="376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914843" y="4041926"/>
            <a:ext cx="24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993366"/>
                </a:solidFill>
              </a:rPr>
              <a:t>Less visible; Most Powerful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69410" y="4041926"/>
            <a:ext cx="221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993366"/>
                </a:solidFill>
              </a:rPr>
              <a:t>Most visible; Least Powerful</a:t>
            </a:r>
          </a:p>
        </p:txBody>
      </p:sp>
    </p:spTree>
    <p:extLst>
      <p:ext uri="{BB962C8B-B14F-4D97-AF65-F5344CB8AC3E}">
        <p14:creationId xmlns:p14="http://schemas.microsoft.com/office/powerpoint/2010/main" val="19474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ISED’s Journey</a:t>
            </a:r>
            <a:endParaRPr lang="en-CA" alt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F8FAB6F8-4675-DC4E-8542-E3F1341A8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ED3B8-E5E2-0A40-ADA2-79C5701AA28C}"/>
              </a:ext>
            </a:extLst>
          </p:cNvPr>
          <p:cNvSpPr txBox="1">
            <a:spLocks/>
          </p:cNvSpPr>
          <p:nvPr/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z="1200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16</a:t>
            </a:fld>
            <a:endParaRPr lang="en-US" altLang="en-US" sz="1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8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Early days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274900"/>
              </p:ext>
            </p:extLst>
          </p:nvPr>
        </p:nvGraphicFramePr>
        <p:xfrm>
          <a:off x="457200" y="1077913"/>
          <a:ext cx="8229600" cy="35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7491" y="42521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2009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2641" y="4256497"/>
            <a:ext cx="77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2018</a:t>
            </a:r>
            <a:endParaRPr lang="en-C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7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Success – Cluster Map</a:t>
            </a:r>
            <a:endParaRPr lang="en-CA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1751609"/>
              </p:ext>
            </p:extLst>
          </p:nvPr>
        </p:nvGraphicFramePr>
        <p:xfrm>
          <a:off x="457200" y="1200150"/>
          <a:ext cx="4038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270470" y="1200150"/>
            <a:ext cx="2794060" cy="33940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918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Aneeta </a:t>
            </a:r>
            <a:r>
              <a:rPr lang="en-CA" dirty="0" smtClean="0"/>
              <a:t>Bains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1266" y="1200151"/>
            <a:ext cx="5835534" cy="3394472"/>
          </a:xfrm>
        </p:spPr>
        <p:txBody>
          <a:bodyPr/>
          <a:lstStyle/>
          <a:p>
            <a:r>
              <a:rPr lang="en-CA" sz="2000" dirty="0" smtClean="0"/>
              <a:t>Chief </a:t>
            </a:r>
            <a:r>
              <a:rPr lang="en-CA" sz="2000" dirty="0"/>
              <a:t>Digital </a:t>
            </a:r>
            <a:r>
              <a:rPr lang="en-CA" sz="2000" dirty="0" smtClean="0"/>
              <a:t>Officer </a:t>
            </a:r>
            <a:r>
              <a:rPr lang="en-CA" sz="2000" dirty="0"/>
              <a:t>and Assistant Deputy </a:t>
            </a:r>
            <a:r>
              <a:rPr lang="en-CA" sz="2000" dirty="0" smtClean="0"/>
              <a:t>Minister</a:t>
            </a:r>
          </a:p>
          <a:p>
            <a:endParaRPr lang="en-CA" sz="2000" dirty="0"/>
          </a:p>
          <a:p>
            <a:r>
              <a:rPr lang="en-CA" sz="2000" dirty="0"/>
              <a:t>Digital Transformation Service Sector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49F12-9138-49F1-96D4-CC6FC00A57C3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8" y="1200151"/>
            <a:ext cx="2056701" cy="28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Current State</a:t>
            </a:r>
            <a:endParaRPr lang="en-CA" alt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F8FAB6F8-4675-DC4E-8542-E3F1341A8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ED3B8-E5E2-0A40-ADA2-79C5701AA28C}"/>
              </a:ext>
            </a:extLst>
          </p:cNvPr>
          <p:cNvSpPr txBox="1">
            <a:spLocks/>
          </p:cNvSpPr>
          <p:nvPr/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z="1200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2</a:t>
            </a:fld>
            <a:endParaRPr lang="en-US" altLang="en-US" sz="1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Digital Playbook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05" y="1077913"/>
            <a:ext cx="6659589" cy="35163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49F12-9138-49F1-96D4-CC6FC00A57C3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5840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Where did we start?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853429"/>
              </p:ext>
            </p:extLst>
          </p:nvPr>
        </p:nvGraphicFramePr>
        <p:xfrm>
          <a:off x="457200" y="1077913"/>
          <a:ext cx="5153891" cy="35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7211434"/>
              </p:ext>
            </p:extLst>
          </p:nvPr>
        </p:nvGraphicFramePr>
        <p:xfrm>
          <a:off x="6120938" y="852268"/>
          <a:ext cx="2374670" cy="3741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2412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expect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13" y="1118526"/>
            <a:ext cx="5292668" cy="3287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1367" y="4405745"/>
            <a:ext cx="5235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smtClean="0">
                <a:latin typeface="Century Gothic" panose="020B0502020202020204" pitchFamily="34" charset="0"/>
              </a:rPr>
              <a:t>Source: </a:t>
            </a:r>
            <a:r>
              <a:rPr lang="en-CA" sz="1100" dirty="0">
                <a:hlinkClick r:id="rId3"/>
              </a:rPr>
              <a:t>https://tenmilesquare.com/when-is-the-right-time-to-innovate-your-business/</a:t>
            </a:r>
            <a:endParaRPr lang="en-CA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0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expect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Time</a:t>
            </a:r>
          </a:p>
          <a:p>
            <a:r>
              <a:rPr lang="en-CA" dirty="0" smtClean="0"/>
              <a:t>Mindset not process</a:t>
            </a:r>
          </a:p>
          <a:p>
            <a:r>
              <a:rPr lang="en-CA" dirty="0" smtClean="0"/>
              <a:t>Cross-functional teams</a:t>
            </a:r>
          </a:p>
          <a:p>
            <a:r>
              <a:rPr lang="en-CA" dirty="0" smtClean="0"/>
              <a:t>Behaviour modeling</a:t>
            </a:r>
          </a:p>
          <a:p>
            <a:r>
              <a:rPr lang="en-CA" dirty="0" smtClean="0"/>
              <a:t>Finding and developing skills (PO, SM)</a:t>
            </a:r>
          </a:p>
          <a:p>
            <a:r>
              <a:rPr lang="en-CA" dirty="0" smtClean="0"/>
              <a:t>Desire to start large</a:t>
            </a:r>
          </a:p>
          <a:p>
            <a:r>
              <a:rPr lang="en-CA" dirty="0" smtClean="0"/>
              <a:t>Governance mindset - meetings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332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expect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CA" dirty="0"/>
              <a:t>“We can’t be agile because of governance”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 smtClean="0"/>
              <a:t>“We’re already are agile, we do sprints and </a:t>
            </a:r>
            <a:r>
              <a:rPr lang="en-CA" dirty="0" err="1" smtClean="0"/>
              <a:t>standups</a:t>
            </a:r>
            <a:r>
              <a:rPr lang="en-CA" dirty="0" smtClean="0"/>
              <a:t>”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 smtClean="0"/>
              <a:t>Education is not enough!  Need to coach teams through the changes.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 smtClean="0"/>
          </a:p>
          <a:p>
            <a:pPr marL="0" indent="0" algn="ctr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567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Lessons learned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Invitation</a:t>
            </a:r>
          </a:p>
          <a:p>
            <a:r>
              <a:rPr lang="en-CA" dirty="0" smtClean="0"/>
              <a:t>Start small, actually, just start</a:t>
            </a:r>
          </a:p>
          <a:p>
            <a:r>
              <a:rPr lang="en-CA" dirty="0"/>
              <a:t>Regular improvement, not perfection</a:t>
            </a:r>
          </a:p>
          <a:p>
            <a:r>
              <a:rPr lang="en-CA" dirty="0" smtClean="0"/>
              <a:t>Positive re-</a:t>
            </a:r>
            <a:r>
              <a:rPr lang="en-CA" dirty="0" err="1" smtClean="0"/>
              <a:t>inforcement</a:t>
            </a:r>
            <a:endParaRPr lang="en-CA" dirty="0" smtClean="0"/>
          </a:p>
          <a:p>
            <a:r>
              <a:rPr lang="en-CA" dirty="0" smtClean="0"/>
              <a:t>Learn and grow</a:t>
            </a:r>
          </a:p>
          <a:p>
            <a:r>
              <a:rPr lang="en-CA" dirty="0" smtClean="0"/>
              <a:t>Open space.  Lean coffee.</a:t>
            </a:r>
          </a:p>
          <a:p>
            <a:r>
              <a:rPr lang="en-CA" dirty="0" smtClean="0"/>
              <a:t>Executive sponsorship</a:t>
            </a:r>
          </a:p>
          <a:p>
            <a:r>
              <a:rPr lang="en-CA" dirty="0" smtClean="0"/>
              <a:t>Audit – Risk management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906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Lessons learned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Focus.  Teams start too big.</a:t>
            </a:r>
          </a:p>
          <a:p>
            <a:r>
              <a:rPr lang="en-CA" dirty="0" smtClean="0"/>
              <a:t>Free placemats.  Dandypeople.com</a:t>
            </a:r>
          </a:p>
          <a:p>
            <a:r>
              <a:rPr lang="en-CA" dirty="0" smtClean="0"/>
              <a:t>Psychological safety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9805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Your Journey</a:t>
            </a:r>
            <a:endParaRPr lang="en-CA" alt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F8FAB6F8-4675-DC4E-8542-E3F1341A8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ED3B8-E5E2-0A40-ADA2-79C5701AA28C}"/>
              </a:ext>
            </a:extLst>
          </p:cNvPr>
          <p:cNvSpPr txBox="1">
            <a:spLocks/>
          </p:cNvSpPr>
          <p:nvPr/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z="1200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27</a:t>
            </a:fld>
            <a:endParaRPr lang="en-US" altLang="en-US" sz="1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0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journey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52500"/>
            <a:ext cx="685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journey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CA" dirty="0" smtClean="0"/>
              <a:t>Start small.  Actually, just start!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111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does success look like?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CA" dirty="0" smtClean="0"/>
              <a:t>On-time?  On-budget?  Scope?</a:t>
            </a:r>
          </a:p>
          <a:p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767263"/>
            <a:ext cx="982663" cy="274637"/>
          </a:xfrm>
        </p:spPr>
        <p:txBody>
          <a:bodyPr/>
          <a:lstStyle/>
          <a:p>
            <a:fld id="{2B042CE3-6392-4968-B209-93A52C299364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5016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Appendix</a:t>
            </a:r>
            <a:endParaRPr lang="en-CA" alt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F8FAB6F8-4675-DC4E-8542-E3F1341A8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ED3B8-E5E2-0A40-ADA2-79C5701AA28C}"/>
              </a:ext>
            </a:extLst>
          </p:cNvPr>
          <p:cNvSpPr txBox="1">
            <a:spLocks/>
          </p:cNvSpPr>
          <p:nvPr/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z="1200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30</a:t>
            </a:fld>
            <a:endParaRPr lang="en-US" altLang="en-US" sz="1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2495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-107795" y="1115122"/>
            <a:ext cx="9359590" cy="1880839"/>
          </a:xfrm>
          <a:prstGeom prst="rect">
            <a:avLst/>
          </a:prstGeom>
          <a:solidFill>
            <a:srgbClr val="427BBF">
              <a:alpha val="9686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itle 2"/>
          <p:cNvSpPr txBox="1">
            <a:spLocks/>
          </p:cNvSpPr>
          <p:nvPr/>
        </p:nvSpPr>
        <p:spPr bwMode="auto">
          <a:xfrm>
            <a:off x="457216" y="1486833"/>
            <a:ext cx="7043349" cy="87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  <a:normAutofit/>
          </a:bodyPr>
          <a:lstStyle>
            <a:lvl1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lang="en-US" sz="3600" b="0" i="0" kern="1200">
                <a:solidFill>
                  <a:srgbClr val="F68C1E"/>
                </a:solidFill>
                <a:latin typeface="Century Gothic" panose="020B0502020202020204" pitchFamily="34" charset="0"/>
                <a:ea typeface="ヒラギノ角ゴ Pro W3" pitchFamily="126" charset="-128"/>
                <a:cs typeface="Arial" panose="020B0604020202020204" pitchFamily="34" charset="0"/>
              </a:defRPr>
            </a:lvl1pPr>
            <a:lvl2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022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063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090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124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r>
              <a:rPr lang="en-CA" sz="4000" dirty="0" smtClean="0">
                <a:solidFill>
                  <a:schemeClr val="bg1"/>
                </a:solidFill>
              </a:rPr>
              <a:t>Exercise: </a:t>
            </a:r>
            <a:r>
              <a:rPr lang="en-CA" altLang="en-US" sz="4000" dirty="0">
                <a:solidFill>
                  <a:schemeClr val="bg1"/>
                </a:solidFill>
              </a:rPr>
              <a:t>Nickel Sprint</a:t>
            </a:r>
            <a:endParaRPr lang="en-CA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5B9BD5"/>
                </a:solidFill>
              </a:rPr>
              <a:t>Exercise </a:t>
            </a:r>
            <a:r>
              <a:rPr lang="en-CA" dirty="0" smtClean="0">
                <a:solidFill>
                  <a:srgbClr val="5B9BD5"/>
                </a:solidFill>
              </a:rPr>
              <a:t>: Nickel Sprint</a:t>
            </a:r>
            <a:endParaRPr lang="en-CA" dirty="0">
              <a:solidFill>
                <a:srgbClr val="5B9B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5 member agile team</a:t>
            </a:r>
          </a:p>
          <a:p>
            <a:pPr lvl="1"/>
            <a:r>
              <a:rPr lang="en-CA" dirty="0"/>
              <a:t>1 Client (Product Owner)</a:t>
            </a:r>
          </a:p>
          <a:p>
            <a:pPr lvl="1"/>
            <a:r>
              <a:rPr lang="en-CA" dirty="0"/>
              <a:t>4 Team Members</a:t>
            </a:r>
          </a:p>
          <a:p>
            <a:r>
              <a:rPr lang="en-CA" dirty="0"/>
              <a:t>Team Members</a:t>
            </a:r>
          </a:p>
          <a:p>
            <a:pPr lvl="1"/>
            <a:r>
              <a:rPr lang="en-CA" dirty="0"/>
              <a:t>Flip the defined number of coins</a:t>
            </a:r>
          </a:p>
          <a:p>
            <a:pPr lvl="1"/>
            <a:r>
              <a:rPr lang="en-CA" dirty="0"/>
              <a:t>Move the coins to the next team member</a:t>
            </a:r>
          </a:p>
          <a:p>
            <a:r>
              <a:rPr lang="en-CA" dirty="0"/>
              <a:t>Client</a:t>
            </a:r>
          </a:p>
          <a:p>
            <a:pPr lvl="1"/>
            <a:r>
              <a:rPr lang="en-CA" dirty="0"/>
              <a:t>Times coin “delivery</a:t>
            </a:r>
            <a:r>
              <a:rPr lang="en-CA" dirty="0" smtClean="0"/>
              <a:t>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24" y="945357"/>
            <a:ext cx="1387091" cy="1376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623" y="945357"/>
            <a:ext cx="1416587" cy="14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5B9BD5"/>
                </a:solidFill>
              </a:rPr>
              <a:t>What Did </a:t>
            </a:r>
            <a:r>
              <a:rPr lang="en-CA" smtClean="0">
                <a:solidFill>
                  <a:srgbClr val="5B9BD5"/>
                </a:solidFill>
              </a:rPr>
              <a:t>We Observe?</a:t>
            </a:r>
            <a:endParaRPr lang="en-CA" dirty="0">
              <a:solidFill>
                <a:srgbClr val="5B9B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 number of coins and workers each sprint</a:t>
            </a:r>
          </a:p>
          <a:p>
            <a:r>
              <a:rPr lang="en-CA" dirty="0" smtClean="0"/>
              <a:t>Overall </a:t>
            </a:r>
            <a:r>
              <a:rPr lang="en-CA" dirty="0"/>
              <a:t>time is reduced with smaller batches</a:t>
            </a:r>
          </a:p>
          <a:p>
            <a:r>
              <a:rPr lang="en-CA" dirty="0" smtClean="0"/>
              <a:t>Less </a:t>
            </a:r>
            <a:r>
              <a:rPr lang="en-CA" dirty="0"/>
              <a:t>waiting </a:t>
            </a:r>
            <a:r>
              <a:rPr lang="en-CA" dirty="0" smtClean="0"/>
              <a:t>(</a:t>
            </a:r>
            <a:r>
              <a:rPr lang="en-CA" smtClean="0"/>
              <a:t>down time) and </a:t>
            </a:r>
            <a:r>
              <a:rPr lang="en-CA" dirty="0"/>
              <a:t>more working with smaller batches</a:t>
            </a:r>
          </a:p>
          <a:p>
            <a:r>
              <a:rPr lang="en-CA" dirty="0" smtClean="0"/>
              <a:t>The </a:t>
            </a:r>
            <a:r>
              <a:rPr lang="en-CA" dirty="0"/>
              <a:t>time to first delivery goes way down</a:t>
            </a:r>
          </a:p>
          <a:p>
            <a:r>
              <a:rPr lang="en-CA" dirty="0" smtClean="0"/>
              <a:t>Doing </a:t>
            </a:r>
            <a:r>
              <a:rPr lang="en-CA" dirty="0"/>
              <a:t>the same task a few times leads to </a:t>
            </a:r>
            <a:r>
              <a:rPr lang="en-CA" dirty="0" smtClean="0"/>
              <a:t>proficiency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64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427BBF"/>
                </a:solidFill>
              </a:rPr>
              <a:t>Communication</a:t>
            </a:r>
            <a:endParaRPr lang="en-CA" dirty="0">
              <a:solidFill>
                <a:srgbClr val="427B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35" y="1061777"/>
            <a:ext cx="4286250" cy="3219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364" y="4319939"/>
            <a:ext cx="576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entury Gothic" panose="020B0502020202020204" pitchFamily="34" charset="0"/>
              </a:rPr>
              <a:t>Source: </a:t>
            </a:r>
            <a:r>
              <a:rPr lang="en-CA" sz="1200" dirty="0">
                <a:hlinkClick r:id="rId4"/>
              </a:rPr>
              <a:t>https://www.cakewrecks.com/home/2008/10/11/sorry-you-cant-have-any.html</a:t>
            </a:r>
            <a:endParaRPr lang="en-CA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4CC0F66-F716-9E4A-A350-90E627E348D3}"/>
              </a:ext>
            </a:extLst>
          </p:cNvPr>
          <p:cNvSpPr txBox="1">
            <a:spLocks/>
          </p:cNvSpPr>
          <p:nvPr/>
        </p:nvSpPr>
        <p:spPr bwMode="auto">
          <a:xfrm>
            <a:off x="228896" y="168043"/>
            <a:ext cx="6172200" cy="48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7" tIns="34289" rIns="68577" bIns="34289" numCol="1" anchor="b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lang="en-US" sz="3600" b="0" i="0" kern="1200">
                <a:solidFill>
                  <a:srgbClr val="064163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defTabSz="342884">
              <a:defRPr/>
            </a:pPr>
            <a:r>
              <a:rPr lang="en-CA" sz="2700" dirty="0">
                <a:solidFill>
                  <a:srgbClr val="73B632"/>
                </a:solidFill>
              </a:rPr>
              <a:t>Why Agile?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" y="840659"/>
            <a:ext cx="1783351" cy="3674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50" y="840659"/>
            <a:ext cx="2110095" cy="367478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597977" y="2158712"/>
            <a:ext cx="1075460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 flipH="1">
            <a:off x="5774769" y="1218803"/>
            <a:ext cx="31250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Raised </a:t>
            </a:r>
            <a:r>
              <a:rPr lang="en-CA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expectations</a:t>
            </a:r>
            <a:endParaRPr lang="en-CA" sz="3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5774769" y="3015962"/>
            <a:ext cx="3125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Rapid  </a:t>
            </a:r>
            <a:r>
              <a:rPr lang="en-CA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change</a:t>
            </a:r>
            <a:endParaRPr lang="en-CA" sz="3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2495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-107795" y="1115122"/>
            <a:ext cx="9359590" cy="1880839"/>
          </a:xfrm>
          <a:prstGeom prst="rect">
            <a:avLst/>
          </a:prstGeom>
          <a:solidFill>
            <a:srgbClr val="427BBF">
              <a:alpha val="9686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itle 2"/>
          <p:cNvSpPr txBox="1">
            <a:spLocks/>
          </p:cNvSpPr>
          <p:nvPr/>
        </p:nvSpPr>
        <p:spPr bwMode="auto">
          <a:xfrm>
            <a:off x="457216" y="1486833"/>
            <a:ext cx="7043349" cy="87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  <a:normAutofit fontScale="92500"/>
          </a:bodyPr>
          <a:lstStyle>
            <a:lvl1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lang="en-US" sz="3600" b="0" i="0" kern="1200">
                <a:solidFill>
                  <a:srgbClr val="F68C1E"/>
                </a:solidFill>
                <a:latin typeface="Century Gothic" panose="020B0502020202020204" pitchFamily="34" charset="0"/>
                <a:ea typeface="ヒラギノ角ゴ Pro W3" pitchFamily="126" charset="-128"/>
                <a:cs typeface="Arial" panose="020B0604020202020204" pitchFamily="34" charset="0"/>
              </a:defRPr>
            </a:lvl1pPr>
            <a:lvl2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022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063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090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124" algn="ctr" defTabSz="457022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r>
              <a:rPr lang="en-CA" sz="4000" dirty="0" smtClean="0">
                <a:solidFill>
                  <a:schemeClr val="bg1"/>
                </a:solidFill>
              </a:rPr>
              <a:t>Exercise: </a:t>
            </a:r>
            <a:r>
              <a:rPr lang="en-CA" altLang="en-US" sz="4000" dirty="0" smtClean="0">
                <a:solidFill>
                  <a:schemeClr val="bg1"/>
                </a:solidFill>
              </a:rPr>
              <a:t>Traits of great teams</a:t>
            </a:r>
            <a:endParaRPr lang="en-CA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dirty="0" smtClean="0"/>
              <a:t>The Science of Productivity</a:t>
            </a:r>
            <a:endParaRPr lang="en-CA" alt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F8FAB6F8-4675-DC4E-8542-E3F1341A8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ED3B8-E5E2-0A40-ADA2-79C5701AA28C}"/>
              </a:ext>
            </a:extLst>
          </p:cNvPr>
          <p:cNvSpPr txBox="1">
            <a:spLocks/>
          </p:cNvSpPr>
          <p:nvPr/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z="1200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7</a:t>
            </a:fld>
            <a:endParaRPr lang="en-US" altLang="en-US" sz="1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2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427BBF"/>
                </a:solidFill>
              </a:rPr>
              <a:t>Individual vs team performance</a:t>
            </a:r>
            <a:endParaRPr lang="en-CA" dirty="0">
              <a:solidFill>
                <a:srgbClr val="427B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284632" y="1590312"/>
            <a:ext cx="1079999" cy="1080000"/>
            <a:chOff x="4749801" y="1658937"/>
            <a:chExt cx="460375" cy="460376"/>
          </a:xfrm>
          <a:solidFill>
            <a:srgbClr val="5B9BD5"/>
          </a:solidFill>
        </p:grpSpPr>
        <p:sp>
          <p:nvSpPr>
            <p:cNvPr id="10" name="Freeform 520"/>
            <p:cNvSpPr>
              <a:spLocks/>
            </p:cNvSpPr>
            <p:nvPr/>
          </p:nvSpPr>
          <p:spPr bwMode="auto">
            <a:xfrm>
              <a:off x="4749801" y="2076450"/>
              <a:ext cx="158750" cy="42863"/>
            </a:xfrm>
            <a:custGeom>
              <a:avLst/>
              <a:gdLst>
                <a:gd name="T0" fmla="*/ 88 w 88"/>
                <a:gd name="T1" fmla="*/ 24 h 24"/>
                <a:gd name="T2" fmla="*/ 80 w 88"/>
                <a:gd name="T3" fmla="*/ 24 h 24"/>
                <a:gd name="T4" fmla="*/ 80 w 88"/>
                <a:gd name="T5" fmla="*/ 8 h 24"/>
                <a:gd name="T6" fmla="*/ 8 w 88"/>
                <a:gd name="T7" fmla="*/ 8 h 24"/>
                <a:gd name="T8" fmla="*/ 8 w 88"/>
                <a:gd name="T9" fmla="*/ 24 h 24"/>
                <a:gd name="T10" fmla="*/ 0 w 88"/>
                <a:gd name="T11" fmla="*/ 24 h 24"/>
                <a:gd name="T12" fmla="*/ 0 w 88"/>
                <a:gd name="T13" fmla="*/ 4 h 24"/>
                <a:gd name="T14" fmla="*/ 4 w 88"/>
                <a:gd name="T15" fmla="*/ 0 h 24"/>
                <a:gd name="T16" fmla="*/ 84 w 88"/>
                <a:gd name="T17" fmla="*/ 0 h 24"/>
                <a:gd name="T18" fmla="*/ 88 w 88"/>
                <a:gd name="T19" fmla="*/ 4 h 24"/>
                <a:gd name="T20" fmla="*/ 88 w 88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4">
                  <a:moveTo>
                    <a:pt x="88" y="24"/>
                  </a:moveTo>
                  <a:cubicBezTo>
                    <a:pt x="80" y="24"/>
                    <a:pt x="80" y="24"/>
                    <a:pt x="80" y="24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lnTo>
                    <a:pt x="8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" name="Freeform 521"/>
            <p:cNvSpPr>
              <a:spLocks/>
            </p:cNvSpPr>
            <p:nvPr/>
          </p:nvSpPr>
          <p:spPr bwMode="auto">
            <a:xfrm>
              <a:off x="4894264" y="2033587"/>
              <a:ext cx="158750" cy="85725"/>
            </a:xfrm>
            <a:custGeom>
              <a:avLst/>
              <a:gdLst>
                <a:gd name="T0" fmla="*/ 88 w 88"/>
                <a:gd name="T1" fmla="*/ 48 h 48"/>
                <a:gd name="T2" fmla="*/ 80 w 88"/>
                <a:gd name="T3" fmla="*/ 48 h 48"/>
                <a:gd name="T4" fmla="*/ 80 w 88"/>
                <a:gd name="T5" fmla="*/ 8 h 48"/>
                <a:gd name="T6" fmla="*/ 8 w 88"/>
                <a:gd name="T7" fmla="*/ 8 h 48"/>
                <a:gd name="T8" fmla="*/ 8 w 88"/>
                <a:gd name="T9" fmla="*/ 16 h 48"/>
                <a:gd name="T10" fmla="*/ 0 w 88"/>
                <a:gd name="T11" fmla="*/ 16 h 48"/>
                <a:gd name="T12" fmla="*/ 0 w 88"/>
                <a:gd name="T13" fmla="*/ 4 h 48"/>
                <a:gd name="T14" fmla="*/ 4 w 88"/>
                <a:gd name="T15" fmla="*/ 0 h 48"/>
                <a:gd name="T16" fmla="*/ 84 w 88"/>
                <a:gd name="T17" fmla="*/ 0 h 48"/>
                <a:gd name="T18" fmla="*/ 88 w 88"/>
                <a:gd name="T19" fmla="*/ 4 h 48"/>
                <a:gd name="T20" fmla="*/ 88 w 8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48">
                  <a:moveTo>
                    <a:pt x="88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lnTo>
                    <a:pt x="8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" name="Freeform 522"/>
            <p:cNvSpPr>
              <a:spLocks/>
            </p:cNvSpPr>
            <p:nvPr/>
          </p:nvSpPr>
          <p:spPr bwMode="auto">
            <a:xfrm>
              <a:off x="5038726" y="1990725"/>
              <a:ext cx="171450" cy="128588"/>
            </a:xfrm>
            <a:custGeom>
              <a:avLst/>
              <a:gdLst>
                <a:gd name="T0" fmla="*/ 96 w 96"/>
                <a:gd name="T1" fmla="*/ 72 h 72"/>
                <a:gd name="T2" fmla="*/ 88 w 96"/>
                <a:gd name="T3" fmla="*/ 72 h 72"/>
                <a:gd name="T4" fmla="*/ 88 w 96"/>
                <a:gd name="T5" fmla="*/ 8 h 72"/>
                <a:gd name="T6" fmla="*/ 8 w 96"/>
                <a:gd name="T7" fmla="*/ 8 h 72"/>
                <a:gd name="T8" fmla="*/ 8 w 96"/>
                <a:gd name="T9" fmla="*/ 16 h 72"/>
                <a:gd name="T10" fmla="*/ 0 w 96"/>
                <a:gd name="T11" fmla="*/ 16 h 72"/>
                <a:gd name="T12" fmla="*/ 0 w 96"/>
                <a:gd name="T13" fmla="*/ 4 h 72"/>
                <a:gd name="T14" fmla="*/ 4 w 96"/>
                <a:gd name="T15" fmla="*/ 0 h 72"/>
                <a:gd name="T16" fmla="*/ 92 w 96"/>
                <a:gd name="T17" fmla="*/ 0 h 72"/>
                <a:gd name="T18" fmla="*/ 96 w 96"/>
                <a:gd name="T19" fmla="*/ 4 h 72"/>
                <a:gd name="T20" fmla="*/ 96 w 96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2">
                  <a:moveTo>
                    <a:pt x="96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" name="Freeform 523"/>
            <p:cNvSpPr>
              <a:spLocks noEditPoints="1"/>
            </p:cNvSpPr>
            <p:nvPr/>
          </p:nvSpPr>
          <p:spPr bwMode="auto">
            <a:xfrm>
              <a:off x="4922839" y="1658937"/>
              <a:ext cx="71438" cy="7143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6" y="32"/>
                    <a:pt x="32" y="27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" name="Freeform 524"/>
            <p:cNvSpPr>
              <a:spLocks/>
            </p:cNvSpPr>
            <p:nvPr/>
          </p:nvSpPr>
          <p:spPr bwMode="auto">
            <a:xfrm>
              <a:off x="4791076" y="1724025"/>
              <a:ext cx="141288" cy="107950"/>
            </a:xfrm>
            <a:custGeom>
              <a:avLst/>
              <a:gdLst>
                <a:gd name="T0" fmla="*/ 17 w 78"/>
                <a:gd name="T1" fmla="*/ 60 h 60"/>
                <a:gd name="T2" fmla="*/ 14 w 78"/>
                <a:gd name="T3" fmla="*/ 59 h 60"/>
                <a:gd name="T4" fmla="*/ 2 w 78"/>
                <a:gd name="T5" fmla="*/ 47 h 60"/>
                <a:gd name="T6" fmla="*/ 2 w 78"/>
                <a:gd name="T7" fmla="*/ 41 h 60"/>
                <a:gd name="T8" fmla="*/ 30 w 78"/>
                <a:gd name="T9" fmla="*/ 13 h 60"/>
                <a:gd name="T10" fmla="*/ 32 w 78"/>
                <a:gd name="T11" fmla="*/ 12 h 60"/>
                <a:gd name="T12" fmla="*/ 76 w 78"/>
                <a:gd name="T13" fmla="*/ 0 h 60"/>
                <a:gd name="T14" fmla="*/ 78 w 78"/>
                <a:gd name="T15" fmla="*/ 8 h 60"/>
                <a:gd name="T16" fmla="*/ 35 w 78"/>
                <a:gd name="T17" fmla="*/ 20 h 60"/>
                <a:gd name="T18" fmla="*/ 10 w 78"/>
                <a:gd name="T19" fmla="*/ 44 h 60"/>
                <a:gd name="T20" fmla="*/ 17 w 78"/>
                <a:gd name="T21" fmla="*/ 50 h 60"/>
                <a:gd name="T22" fmla="*/ 38 w 78"/>
                <a:gd name="T23" fmla="*/ 29 h 60"/>
                <a:gd name="T24" fmla="*/ 40 w 78"/>
                <a:gd name="T25" fmla="*/ 28 h 60"/>
                <a:gd name="T26" fmla="*/ 72 w 78"/>
                <a:gd name="T27" fmla="*/ 20 h 60"/>
                <a:gd name="T28" fmla="*/ 74 w 78"/>
                <a:gd name="T29" fmla="*/ 28 h 60"/>
                <a:gd name="T30" fmla="*/ 43 w 78"/>
                <a:gd name="T31" fmla="*/ 36 h 60"/>
                <a:gd name="T32" fmla="*/ 20 w 78"/>
                <a:gd name="T33" fmla="*/ 59 h 60"/>
                <a:gd name="T34" fmla="*/ 17 w 78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0">
                  <a:moveTo>
                    <a:pt x="17" y="60"/>
                  </a:moveTo>
                  <a:cubicBezTo>
                    <a:pt x="16" y="60"/>
                    <a:pt x="15" y="60"/>
                    <a:pt x="14" y="59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1" y="12"/>
                    <a:pt x="32" y="12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8"/>
                    <a:pt x="40" y="2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60"/>
                    <a:pt x="18" y="60"/>
                    <a:pt x="1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" name="Freeform 525"/>
            <p:cNvSpPr>
              <a:spLocks/>
            </p:cNvSpPr>
            <p:nvPr/>
          </p:nvSpPr>
          <p:spPr bwMode="auto">
            <a:xfrm>
              <a:off x="4927601" y="1695450"/>
              <a:ext cx="160338" cy="273050"/>
            </a:xfrm>
            <a:custGeom>
              <a:avLst/>
              <a:gdLst>
                <a:gd name="T0" fmla="*/ 57 w 89"/>
                <a:gd name="T1" fmla="*/ 152 h 152"/>
                <a:gd name="T2" fmla="*/ 53 w 89"/>
                <a:gd name="T3" fmla="*/ 150 h 152"/>
                <a:gd name="T4" fmla="*/ 30 w 89"/>
                <a:gd name="T5" fmla="*/ 111 h 152"/>
                <a:gd name="T6" fmla="*/ 0 w 89"/>
                <a:gd name="T7" fmla="*/ 104 h 152"/>
                <a:gd name="T8" fmla="*/ 2 w 89"/>
                <a:gd name="T9" fmla="*/ 96 h 152"/>
                <a:gd name="T10" fmla="*/ 34 w 89"/>
                <a:gd name="T11" fmla="*/ 104 h 152"/>
                <a:gd name="T12" fmla="*/ 36 w 89"/>
                <a:gd name="T13" fmla="*/ 106 h 152"/>
                <a:gd name="T14" fmla="*/ 58 w 89"/>
                <a:gd name="T15" fmla="*/ 143 h 152"/>
                <a:gd name="T16" fmla="*/ 68 w 89"/>
                <a:gd name="T17" fmla="*/ 138 h 152"/>
                <a:gd name="T18" fmla="*/ 50 w 89"/>
                <a:gd name="T19" fmla="*/ 99 h 152"/>
                <a:gd name="T20" fmla="*/ 11 w 89"/>
                <a:gd name="T21" fmla="*/ 80 h 152"/>
                <a:gd name="T22" fmla="*/ 9 w 89"/>
                <a:gd name="T23" fmla="*/ 75 h 152"/>
                <a:gd name="T24" fmla="*/ 17 w 89"/>
                <a:gd name="T25" fmla="*/ 47 h 152"/>
                <a:gd name="T26" fmla="*/ 20 w 89"/>
                <a:gd name="T27" fmla="*/ 44 h 152"/>
                <a:gd name="T28" fmla="*/ 55 w 89"/>
                <a:gd name="T29" fmla="*/ 40 h 152"/>
                <a:gd name="T30" fmla="*/ 79 w 89"/>
                <a:gd name="T31" fmla="*/ 16 h 152"/>
                <a:gd name="T32" fmla="*/ 73 w 89"/>
                <a:gd name="T33" fmla="*/ 10 h 152"/>
                <a:gd name="T34" fmla="*/ 52 w 89"/>
                <a:gd name="T35" fmla="*/ 31 h 152"/>
                <a:gd name="T36" fmla="*/ 49 w 89"/>
                <a:gd name="T37" fmla="*/ 32 h 152"/>
                <a:gd name="T38" fmla="*/ 21 w 89"/>
                <a:gd name="T39" fmla="*/ 32 h 152"/>
                <a:gd name="T40" fmla="*/ 21 w 89"/>
                <a:gd name="T41" fmla="*/ 24 h 152"/>
                <a:gd name="T42" fmla="*/ 47 w 89"/>
                <a:gd name="T43" fmla="*/ 24 h 152"/>
                <a:gd name="T44" fmla="*/ 70 w 89"/>
                <a:gd name="T45" fmla="*/ 1 h 152"/>
                <a:gd name="T46" fmla="*/ 76 w 89"/>
                <a:gd name="T47" fmla="*/ 1 h 152"/>
                <a:gd name="T48" fmla="*/ 88 w 89"/>
                <a:gd name="T49" fmla="*/ 13 h 152"/>
                <a:gd name="T50" fmla="*/ 88 w 89"/>
                <a:gd name="T51" fmla="*/ 19 h 152"/>
                <a:gd name="T52" fmla="*/ 60 w 89"/>
                <a:gd name="T53" fmla="*/ 47 h 152"/>
                <a:gd name="T54" fmla="*/ 57 w 89"/>
                <a:gd name="T55" fmla="*/ 48 h 152"/>
                <a:gd name="T56" fmla="*/ 24 w 89"/>
                <a:gd name="T57" fmla="*/ 52 h 152"/>
                <a:gd name="T58" fmla="*/ 18 w 89"/>
                <a:gd name="T59" fmla="*/ 74 h 152"/>
                <a:gd name="T60" fmla="*/ 55 w 89"/>
                <a:gd name="T61" fmla="*/ 92 h 152"/>
                <a:gd name="T62" fmla="*/ 56 w 89"/>
                <a:gd name="T63" fmla="*/ 94 h 152"/>
                <a:gd name="T64" fmla="*/ 76 w 89"/>
                <a:gd name="T65" fmla="*/ 138 h 152"/>
                <a:gd name="T66" fmla="*/ 75 w 89"/>
                <a:gd name="T67" fmla="*/ 144 h 152"/>
                <a:gd name="T68" fmla="*/ 59 w 89"/>
                <a:gd name="T69" fmla="*/ 152 h 152"/>
                <a:gd name="T70" fmla="*/ 57 w 89"/>
                <a:gd name="T7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9" h="152">
                  <a:moveTo>
                    <a:pt x="57" y="152"/>
                  </a:moveTo>
                  <a:cubicBezTo>
                    <a:pt x="55" y="152"/>
                    <a:pt x="54" y="151"/>
                    <a:pt x="53" y="15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6" y="105"/>
                    <a:pt x="36" y="106"/>
                  </a:cubicBezTo>
                  <a:cubicBezTo>
                    <a:pt x="58" y="143"/>
                    <a:pt x="58" y="143"/>
                    <a:pt x="58" y="143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9"/>
                    <a:pt x="8" y="77"/>
                    <a:pt x="9" y="7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9" y="44"/>
                    <a:pt x="20" y="44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32"/>
                    <a:pt x="50" y="32"/>
                    <a:pt x="4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0"/>
                    <a:pt x="74" y="0"/>
                    <a:pt x="76" y="1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5"/>
                    <a:pt x="89" y="17"/>
                    <a:pt x="88" y="19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58" y="48"/>
                    <a:pt x="57" y="48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3"/>
                    <a:pt x="56" y="94"/>
                    <a:pt x="56" y="94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7" y="140"/>
                    <a:pt x="76" y="143"/>
                    <a:pt x="75" y="144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8" y="152"/>
                    <a:pt x="57" y="152"/>
                    <a:pt x="57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" name="Freeform 526"/>
            <p:cNvSpPr>
              <a:spLocks/>
            </p:cNvSpPr>
            <p:nvPr/>
          </p:nvSpPr>
          <p:spPr bwMode="auto">
            <a:xfrm>
              <a:off x="4805364" y="1771650"/>
              <a:ext cx="139700" cy="233363"/>
            </a:xfrm>
            <a:custGeom>
              <a:avLst/>
              <a:gdLst>
                <a:gd name="T0" fmla="*/ 17 w 77"/>
                <a:gd name="T1" fmla="*/ 129 h 129"/>
                <a:gd name="T2" fmla="*/ 14 w 77"/>
                <a:gd name="T3" fmla="*/ 128 h 129"/>
                <a:gd name="T4" fmla="*/ 2 w 77"/>
                <a:gd name="T5" fmla="*/ 116 h 129"/>
                <a:gd name="T6" fmla="*/ 2 w 77"/>
                <a:gd name="T7" fmla="*/ 110 h 129"/>
                <a:gd name="T8" fmla="*/ 33 w 77"/>
                <a:gd name="T9" fmla="*/ 79 h 129"/>
                <a:gd name="T10" fmla="*/ 45 w 77"/>
                <a:gd name="T11" fmla="*/ 44 h 129"/>
                <a:gd name="T12" fmla="*/ 49 w 77"/>
                <a:gd name="T13" fmla="*/ 0 h 129"/>
                <a:gd name="T14" fmla="*/ 57 w 77"/>
                <a:gd name="T15" fmla="*/ 0 h 129"/>
                <a:gd name="T16" fmla="*/ 53 w 77"/>
                <a:gd name="T17" fmla="*/ 45 h 129"/>
                <a:gd name="T18" fmla="*/ 53 w 77"/>
                <a:gd name="T19" fmla="*/ 46 h 129"/>
                <a:gd name="T20" fmla="*/ 41 w 77"/>
                <a:gd name="T21" fmla="*/ 82 h 129"/>
                <a:gd name="T22" fmla="*/ 40 w 77"/>
                <a:gd name="T23" fmla="*/ 84 h 129"/>
                <a:gd name="T24" fmla="*/ 10 w 77"/>
                <a:gd name="T25" fmla="*/ 113 h 129"/>
                <a:gd name="T26" fmla="*/ 17 w 77"/>
                <a:gd name="T27" fmla="*/ 120 h 129"/>
                <a:gd name="T28" fmla="*/ 57 w 77"/>
                <a:gd name="T29" fmla="*/ 87 h 129"/>
                <a:gd name="T30" fmla="*/ 69 w 77"/>
                <a:gd name="T31" fmla="*/ 48 h 129"/>
                <a:gd name="T32" fmla="*/ 77 w 77"/>
                <a:gd name="T33" fmla="*/ 50 h 129"/>
                <a:gd name="T34" fmla="*/ 65 w 77"/>
                <a:gd name="T35" fmla="*/ 90 h 129"/>
                <a:gd name="T36" fmla="*/ 63 w 77"/>
                <a:gd name="T37" fmla="*/ 92 h 129"/>
                <a:gd name="T38" fmla="*/ 19 w 77"/>
                <a:gd name="T39" fmla="*/ 128 h 129"/>
                <a:gd name="T40" fmla="*/ 17 w 77"/>
                <a:gd name="T4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29">
                  <a:moveTo>
                    <a:pt x="17" y="129"/>
                  </a:moveTo>
                  <a:cubicBezTo>
                    <a:pt x="16" y="129"/>
                    <a:pt x="15" y="129"/>
                    <a:pt x="14" y="128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0" y="114"/>
                    <a:pt x="0" y="112"/>
                    <a:pt x="2" y="11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3"/>
                    <a:pt x="40" y="83"/>
                    <a:pt x="40" y="8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4" y="91"/>
                    <a:pt x="64" y="92"/>
                    <a:pt x="63" y="92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9" y="129"/>
                    <a:pt x="18" y="129"/>
                    <a:pt x="17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074534" y="1585564"/>
            <a:ext cx="1080001" cy="1080000"/>
            <a:chOff x="8001001" y="1658937"/>
            <a:chExt cx="460376" cy="460375"/>
          </a:xfrm>
          <a:solidFill>
            <a:srgbClr val="5B9BD5"/>
          </a:solidFill>
        </p:grpSpPr>
        <p:sp>
          <p:nvSpPr>
            <p:cNvPr id="18" name="Rectangle 548"/>
            <p:cNvSpPr>
              <a:spLocks noChangeArrowheads="1"/>
            </p:cNvSpPr>
            <p:nvPr/>
          </p:nvSpPr>
          <p:spPr bwMode="auto">
            <a:xfrm>
              <a:off x="8447089" y="1744662"/>
              <a:ext cx="142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" name="Freeform 549"/>
            <p:cNvSpPr>
              <a:spLocks/>
            </p:cNvSpPr>
            <p:nvPr/>
          </p:nvSpPr>
          <p:spPr bwMode="auto">
            <a:xfrm>
              <a:off x="8404226" y="1658937"/>
              <a:ext cx="57150" cy="57150"/>
            </a:xfrm>
            <a:custGeom>
              <a:avLst/>
              <a:gdLst>
                <a:gd name="T0" fmla="*/ 36 w 36"/>
                <a:gd name="T1" fmla="*/ 36 h 36"/>
                <a:gd name="T2" fmla="*/ 27 w 36"/>
                <a:gd name="T3" fmla="*/ 36 h 36"/>
                <a:gd name="T4" fmla="*/ 27 w 36"/>
                <a:gd name="T5" fmla="*/ 9 h 36"/>
                <a:gd name="T6" fmla="*/ 0 w 36"/>
                <a:gd name="T7" fmla="*/ 9 h 36"/>
                <a:gd name="T8" fmla="*/ 0 w 36"/>
                <a:gd name="T9" fmla="*/ 0 h 36"/>
                <a:gd name="T10" fmla="*/ 36 w 36"/>
                <a:gd name="T11" fmla="*/ 0 h 36"/>
                <a:gd name="T12" fmla="*/ 36 w 36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36" y="36"/>
                  </a:moveTo>
                  <a:lnTo>
                    <a:pt x="27" y="36"/>
                  </a:lnTo>
                  <a:lnTo>
                    <a:pt x="27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" name="Freeform 550"/>
            <p:cNvSpPr>
              <a:spLocks/>
            </p:cNvSpPr>
            <p:nvPr/>
          </p:nvSpPr>
          <p:spPr bwMode="auto">
            <a:xfrm>
              <a:off x="8001001" y="1658937"/>
              <a:ext cx="374650" cy="107950"/>
            </a:xfrm>
            <a:custGeom>
              <a:avLst/>
              <a:gdLst>
                <a:gd name="T0" fmla="*/ 9 w 236"/>
                <a:gd name="T1" fmla="*/ 68 h 68"/>
                <a:gd name="T2" fmla="*/ 0 w 236"/>
                <a:gd name="T3" fmla="*/ 68 h 68"/>
                <a:gd name="T4" fmla="*/ 0 w 236"/>
                <a:gd name="T5" fmla="*/ 0 h 68"/>
                <a:gd name="T6" fmla="*/ 236 w 236"/>
                <a:gd name="T7" fmla="*/ 0 h 68"/>
                <a:gd name="T8" fmla="*/ 236 w 236"/>
                <a:gd name="T9" fmla="*/ 9 h 68"/>
                <a:gd name="T10" fmla="*/ 9 w 236"/>
                <a:gd name="T11" fmla="*/ 9 h 68"/>
                <a:gd name="T12" fmla="*/ 9 w 236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68">
                  <a:moveTo>
                    <a:pt x="9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9"/>
                  </a:lnTo>
                  <a:lnTo>
                    <a:pt x="9" y="9"/>
                  </a:lnTo>
                  <a:lnTo>
                    <a:pt x="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" name="Rectangle 551"/>
            <p:cNvSpPr>
              <a:spLocks noChangeArrowheads="1"/>
            </p:cNvSpPr>
            <p:nvPr/>
          </p:nvSpPr>
          <p:spPr bwMode="auto">
            <a:xfrm>
              <a:off x="8029576" y="1917700"/>
              <a:ext cx="4032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" name="Freeform 552"/>
            <p:cNvSpPr>
              <a:spLocks/>
            </p:cNvSpPr>
            <p:nvPr/>
          </p:nvSpPr>
          <p:spPr bwMode="auto">
            <a:xfrm>
              <a:off x="8001001" y="1660525"/>
              <a:ext cx="458788" cy="301625"/>
            </a:xfrm>
            <a:custGeom>
              <a:avLst/>
              <a:gdLst>
                <a:gd name="T0" fmla="*/ 9 w 289"/>
                <a:gd name="T1" fmla="*/ 190 h 190"/>
                <a:gd name="T2" fmla="*/ 0 w 289"/>
                <a:gd name="T3" fmla="*/ 190 h 190"/>
                <a:gd name="T4" fmla="*/ 0 w 289"/>
                <a:gd name="T5" fmla="*/ 92 h 190"/>
                <a:gd name="T6" fmla="*/ 41 w 289"/>
                <a:gd name="T7" fmla="*/ 51 h 190"/>
                <a:gd name="T8" fmla="*/ 91 w 289"/>
                <a:gd name="T9" fmla="*/ 101 h 190"/>
                <a:gd name="T10" fmla="*/ 154 w 289"/>
                <a:gd name="T11" fmla="*/ 37 h 190"/>
                <a:gd name="T12" fmla="*/ 199 w 289"/>
                <a:gd name="T13" fmla="*/ 83 h 190"/>
                <a:gd name="T14" fmla="*/ 282 w 289"/>
                <a:gd name="T15" fmla="*/ 0 h 190"/>
                <a:gd name="T16" fmla="*/ 289 w 289"/>
                <a:gd name="T17" fmla="*/ 7 h 190"/>
                <a:gd name="T18" fmla="*/ 199 w 289"/>
                <a:gd name="T19" fmla="*/ 97 h 190"/>
                <a:gd name="T20" fmla="*/ 154 w 289"/>
                <a:gd name="T21" fmla="*/ 51 h 190"/>
                <a:gd name="T22" fmla="*/ 91 w 289"/>
                <a:gd name="T23" fmla="*/ 115 h 190"/>
                <a:gd name="T24" fmla="*/ 41 w 289"/>
                <a:gd name="T25" fmla="*/ 65 h 190"/>
                <a:gd name="T26" fmla="*/ 9 w 289"/>
                <a:gd name="T27" fmla="*/ 97 h 190"/>
                <a:gd name="T28" fmla="*/ 9 w 289"/>
                <a:gd name="T2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90">
                  <a:moveTo>
                    <a:pt x="9" y="190"/>
                  </a:moveTo>
                  <a:lnTo>
                    <a:pt x="0" y="190"/>
                  </a:lnTo>
                  <a:lnTo>
                    <a:pt x="0" y="92"/>
                  </a:lnTo>
                  <a:lnTo>
                    <a:pt x="41" y="51"/>
                  </a:lnTo>
                  <a:lnTo>
                    <a:pt x="91" y="101"/>
                  </a:lnTo>
                  <a:lnTo>
                    <a:pt x="154" y="37"/>
                  </a:lnTo>
                  <a:lnTo>
                    <a:pt x="199" y="83"/>
                  </a:lnTo>
                  <a:lnTo>
                    <a:pt x="282" y="0"/>
                  </a:lnTo>
                  <a:lnTo>
                    <a:pt x="289" y="7"/>
                  </a:lnTo>
                  <a:lnTo>
                    <a:pt x="199" y="97"/>
                  </a:lnTo>
                  <a:lnTo>
                    <a:pt x="154" y="51"/>
                  </a:lnTo>
                  <a:lnTo>
                    <a:pt x="91" y="115"/>
                  </a:lnTo>
                  <a:lnTo>
                    <a:pt x="41" y="65"/>
                  </a:lnTo>
                  <a:lnTo>
                    <a:pt x="9" y="97"/>
                  </a:lnTo>
                  <a:lnTo>
                    <a:pt x="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" name="Freeform 553"/>
            <p:cNvSpPr>
              <a:spLocks/>
            </p:cNvSpPr>
            <p:nvPr/>
          </p:nvSpPr>
          <p:spPr bwMode="auto">
            <a:xfrm>
              <a:off x="8097839" y="2041525"/>
              <a:ext cx="115888" cy="44450"/>
            </a:xfrm>
            <a:custGeom>
              <a:avLst/>
              <a:gdLst>
                <a:gd name="T0" fmla="*/ 34 w 73"/>
                <a:gd name="T1" fmla="*/ 28 h 28"/>
                <a:gd name="T2" fmla="*/ 0 w 73"/>
                <a:gd name="T3" fmla="*/ 7 h 28"/>
                <a:gd name="T4" fmla="*/ 5 w 73"/>
                <a:gd name="T5" fmla="*/ 1 h 28"/>
                <a:gd name="T6" fmla="*/ 34 w 73"/>
                <a:gd name="T7" fmla="*/ 17 h 28"/>
                <a:gd name="T8" fmla="*/ 68 w 73"/>
                <a:gd name="T9" fmla="*/ 0 h 28"/>
                <a:gd name="T10" fmla="*/ 73 w 73"/>
                <a:gd name="T11" fmla="*/ 9 h 28"/>
                <a:gd name="T12" fmla="*/ 34 w 7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8">
                  <a:moveTo>
                    <a:pt x="34" y="28"/>
                  </a:moveTo>
                  <a:lnTo>
                    <a:pt x="0" y="7"/>
                  </a:lnTo>
                  <a:lnTo>
                    <a:pt x="5" y="1"/>
                  </a:lnTo>
                  <a:lnTo>
                    <a:pt x="34" y="17"/>
                  </a:lnTo>
                  <a:lnTo>
                    <a:pt x="68" y="0"/>
                  </a:lnTo>
                  <a:lnTo>
                    <a:pt x="73" y="9"/>
                  </a:lnTo>
                  <a:lnTo>
                    <a:pt x="3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" name="Freeform 554"/>
            <p:cNvSpPr>
              <a:spLocks/>
            </p:cNvSpPr>
            <p:nvPr/>
          </p:nvSpPr>
          <p:spPr bwMode="auto">
            <a:xfrm>
              <a:off x="8001001" y="2043112"/>
              <a:ext cx="460375" cy="76200"/>
            </a:xfrm>
            <a:custGeom>
              <a:avLst/>
              <a:gdLst>
                <a:gd name="T0" fmla="*/ 244 w 256"/>
                <a:gd name="T1" fmla="*/ 43 h 43"/>
                <a:gd name="T2" fmla="*/ 12 w 256"/>
                <a:gd name="T3" fmla="*/ 43 h 43"/>
                <a:gd name="T4" fmla="*/ 0 w 256"/>
                <a:gd name="T5" fmla="*/ 27 h 43"/>
                <a:gd name="T6" fmla="*/ 0 w 256"/>
                <a:gd name="T7" fmla="*/ 17 h 43"/>
                <a:gd name="T8" fmla="*/ 30 w 256"/>
                <a:gd name="T9" fmla="*/ 0 h 43"/>
                <a:gd name="T10" fmla="*/ 34 w 256"/>
                <a:gd name="T11" fmla="*/ 6 h 43"/>
                <a:gd name="T12" fmla="*/ 8 w 256"/>
                <a:gd name="T13" fmla="*/ 21 h 43"/>
                <a:gd name="T14" fmla="*/ 8 w 256"/>
                <a:gd name="T15" fmla="*/ 27 h 43"/>
                <a:gd name="T16" fmla="*/ 12 w 256"/>
                <a:gd name="T17" fmla="*/ 35 h 43"/>
                <a:gd name="T18" fmla="*/ 244 w 256"/>
                <a:gd name="T19" fmla="*/ 35 h 43"/>
                <a:gd name="T20" fmla="*/ 248 w 256"/>
                <a:gd name="T21" fmla="*/ 27 h 43"/>
                <a:gd name="T22" fmla="*/ 248 w 256"/>
                <a:gd name="T23" fmla="*/ 21 h 43"/>
                <a:gd name="T24" fmla="*/ 222 w 256"/>
                <a:gd name="T25" fmla="*/ 6 h 43"/>
                <a:gd name="T26" fmla="*/ 226 w 256"/>
                <a:gd name="T27" fmla="*/ 0 h 43"/>
                <a:gd name="T28" fmla="*/ 256 w 256"/>
                <a:gd name="T29" fmla="*/ 17 h 43"/>
                <a:gd name="T30" fmla="*/ 256 w 256"/>
                <a:gd name="T31" fmla="*/ 27 h 43"/>
                <a:gd name="T32" fmla="*/ 244 w 256"/>
                <a:gd name="T3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43">
                  <a:moveTo>
                    <a:pt x="244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2"/>
                    <a:pt x="11" y="35"/>
                    <a:pt x="12" y="35"/>
                  </a:cubicBezTo>
                  <a:cubicBezTo>
                    <a:pt x="244" y="35"/>
                    <a:pt x="244" y="35"/>
                    <a:pt x="244" y="35"/>
                  </a:cubicBezTo>
                  <a:cubicBezTo>
                    <a:pt x="245" y="35"/>
                    <a:pt x="248" y="32"/>
                    <a:pt x="248" y="27"/>
                  </a:cubicBezTo>
                  <a:cubicBezTo>
                    <a:pt x="248" y="21"/>
                    <a:pt x="248" y="21"/>
                    <a:pt x="248" y="21"/>
                  </a:cubicBezTo>
                  <a:cubicBezTo>
                    <a:pt x="222" y="6"/>
                    <a:pt x="222" y="6"/>
                    <a:pt x="222" y="6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56" y="17"/>
                    <a:pt x="256" y="17"/>
                    <a:pt x="256" y="17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256" y="36"/>
                    <a:pt x="250" y="43"/>
                    <a:pt x="24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" name="Freeform 555"/>
            <p:cNvSpPr>
              <a:spLocks/>
            </p:cNvSpPr>
            <p:nvPr/>
          </p:nvSpPr>
          <p:spPr bwMode="auto">
            <a:xfrm>
              <a:off x="8248651" y="2041525"/>
              <a:ext cx="115888" cy="44450"/>
            </a:xfrm>
            <a:custGeom>
              <a:avLst/>
              <a:gdLst>
                <a:gd name="T0" fmla="*/ 39 w 73"/>
                <a:gd name="T1" fmla="*/ 28 h 28"/>
                <a:gd name="T2" fmla="*/ 0 w 73"/>
                <a:gd name="T3" fmla="*/ 9 h 28"/>
                <a:gd name="T4" fmla="*/ 5 w 73"/>
                <a:gd name="T5" fmla="*/ 0 h 28"/>
                <a:gd name="T6" fmla="*/ 39 w 73"/>
                <a:gd name="T7" fmla="*/ 17 h 28"/>
                <a:gd name="T8" fmla="*/ 68 w 73"/>
                <a:gd name="T9" fmla="*/ 1 h 28"/>
                <a:gd name="T10" fmla="*/ 73 w 73"/>
                <a:gd name="T11" fmla="*/ 7 h 28"/>
                <a:gd name="T12" fmla="*/ 39 w 7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8">
                  <a:moveTo>
                    <a:pt x="39" y="28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39" y="17"/>
                  </a:lnTo>
                  <a:lnTo>
                    <a:pt x="68" y="1"/>
                  </a:lnTo>
                  <a:lnTo>
                    <a:pt x="73" y="7"/>
                  </a:ln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" name="Freeform 556"/>
            <p:cNvSpPr>
              <a:spLocks noEditPoints="1"/>
            </p:cNvSpPr>
            <p:nvPr/>
          </p:nvSpPr>
          <p:spPr bwMode="auto">
            <a:xfrm>
              <a:off x="8037514" y="1962150"/>
              <a:ext cx="85725" cy="100013"/>
            </a:xfrm>
            <a:custGeom>
              <a:avLst/>
              <a:gdLst>
                <a:gd name="T0" fmla="*/ 24 w 48"/>
                <a:gd name="T1" fmla="*/ 56 h 56"/>
                <a:gd name="T2" fmla="*/ 0 w 48"/>
                <a:gd name="T3" fmla="*/ 26 h 56"/>
                <a:gd name="T4" fmla="*/ 24 w 48"/>
                <a:gd name="T5" fmla="*/ 0 h 56"/>
                <a:gd name="T6" fmla="*/ 48 w 48"/>
                <a:gd name="T7" fmla="*/ 26 h 56"/>
                <a:gd name="T8" fmla="*/ 24 w 48"/>
                <a:gd name="T9" fmla="*/ 56 h 56"/>
                <a:gd name="T10" fmla="*/ 24 w 48"/>
                <a:gd name="T11" fmla="*/ 8 h 56"/>
                <a:gd name="T12" fmla="*/ 8 w 48"/>
                <a:gd name="T13" fmla="*/ 26 h 56"/>
                <a:gd name="T14" fmla="*/ 24 w 48"/>
                <a:gd name="T15" fmla="*/ 48 h 56"/>
                <a:gd name="T16" fmla="*/ 40 w 48"/>
                <a:gd name="T17" fmla="*/ 26 h 56"/>
                <a:gd name="T18" fmla="*/ 24 w 48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10" y="56"/>
                    <a:pt x="0" y="43"/>
                    <a:pt x="0" y="26"/>
                  </a:cubicBezTo>
                  <a:cubicBezTo>
                    <a:pt x="0" y="14"/>
                    <a:pt x="2" y="0"/>
                    <a:pt x="24" y="0"/>
                  </a:cubicBezTo>
                  <a:cubicBezTo>
                    <a:pt x="45" y="0"/>
                    <a:pt x="48" y="14"/>
                    <a:pt x="48" y="26"/>
                  </a:cubicBezTo>
                  <a:cubicBezTo>
                    <a:pt x="48" y="43"/>
                    <a:pt x="37" y="56"/>
                    <a:pt x="24" y="56"/>
                  </a:cubicBezTo>
                  <a:close/>
                  <a:moveTo>
                    <a:pt x="24" y="8"/>
                  </a:moveTo>
                  <a:cubicBezTo>
                    <a:pt x="12" y="8"/>
                    <a:pt x="8" y="12"/>
                    <a:pt x="8" y="26"/>
                  </a:cubicBezTo>
                  <a:cubicBezTo>
                    <a:pt x="8" y="37"/>
                    <a:pt x="13" y="48"/>
                    <a:pt x="24" y="48"/>
                  </a:cubicBezTo>
                  <a:cubicBezTo>
                    <a:pt x="34" y="48"/>
                    <a:pt x="40" y="37"/>
                    <a:pt x="40" y="26"/>
                  </a:cubicBezTo>
                  <a:cubicBezTo>
                    <a:pt x="40" y="12"/>
                    <a:pt x="3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" name="Freeform 557"/>
            <p:cNvSpPr>
              <a:spLocks noEditPoints="1"/>
            </p:cNvSpPr>
            <p:nvPr/>
          </p:nvSpPr>
          <p:spPr bwMode="auto">
            <a:xfrm>
              <a:off x="8188326" y="1962150"/>
              <a:ext cx="85725" cy="100013"/>
            </a:xfrm>
            <a:custGeom>
              <a:avLst/>
              <a:gdLst>
                <a:gd name="T0" fmla="*/ 24 w 48"/>
                <a:gd name="T1" fmla="*/ 56 h 56"/>
                <a:gd name="T2" fmla="*/ 0 w 48"/>
                <a:gd name="T3" fmla="*/ 26 h 56"/>
                <a:gd name="T4" fmla="*/ 24 w 48"/>
                <a:gd name="T5" fmla="*/ 0 h 56"/>
                <a:gd name="T6" fmla="*/ 48 w 48"/>
                <a:gd name="T7" fmla="*/ 26 h 56"/>
                <a:gd name="T8" fmla="*/ 24 w 48"/>
                <a:gd name="T9" fmla="*/ 56 h 56"/>
                <a:gd name="T10" fmla="*/ 24 w 48"/>
                <a:gd name="T11" fmla="*/ 8 h 56"/>
                <a:gd name="T12" fmla="*/ 8 w 48"/>
                <a:gd name="T13" fmla="*/ 26 h 56"/>
                <a:gd name="T14" fmla="*/ 24 w 48"/>
                <a:gd name="T15" fmla="*/ 48 h 56"/>
                <a:gd name="T16" fmla="*/ 40 w 48"/>
                <a:gd name="T17" fmla="*/ 26 h 56"/>
                <a:gd name="T18" fmla="*/ 24 w 48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10" y="56"/>
                    <a:pt x="0" y="43"/>
                    <a:pt x="0" y="26"/>
                  </a:cubicBezTo>
                  <a:cubicBezTo>
                    <a:pt x="0" y="14"/>
                    <a:pt x="2" y="0"/>
                    <a:pt x="24" y="0"/>
                  </a:cubicBezTo>
                  <a:cubicBezTo>
                    <a:pt x="45" y="0"/>
                    <a:pt x="48" y="14"/>
                    <a:pt x="48" y="26"/>
                  </a:cubicBezTo>
                  <a:cubicBezTo>
                    <a:pt x="48" y="43"/>
                    <a:pt x="37" y="56"/>
                    <a:pt x="24" y="56"/>
                  </a:cubicBezTo>
                  <a:close/>
                  <a:moveTo>
                    <a:pt x="24" y="8"/>
                  </a:moveTo>
                  <a:cubicBezTo>
                    <a:pt x="12" y="8"/>
                    <a:pt x="8" y="12"/>
                    <a:pt x="8" y="26"/>
                  </a:cubicBezTo>
                  <a:cubicBezTo>
                    <a:pt x="8" y="37"/>
                    <a:pt x="13" y="48"/>
                    <a:pt x="24" y="48"/>
                  </a:cubicBezTo>
                  <a:cubicBezTo>
                    <a:pt x="34" y="48"/>
                    <a:pt x="40" y="37"/>
                    <a:pt x="40" y="26"/>
                  </a:cubicBezTo>
                  <a:cubicBezTo>
                    <a:pt x="40" y="12"/>
                    <a:pt x="3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" name="Freeform 558"/>
            <p:cNvSpPr>
              <a:spLocks noEditPoints="1"/>
            </p:cNvSpPr>
            <p:nvPr/>
          </p:nvSpPr>
          <p:spPr bwMode="auto">
            <a:xfrm>
              <a:off x="8339139" y="1962150"/>
              <a:ext cx="85725" cy="100013"/>
            </a:xfrm>
            <a:custGeom>
              <a:avLst/>
              <a:gdLst>
                <a:gd name="T0" fmla="*/ 24 w 48"/>
                <a:gd name="T1" fmla="*/ 56 h 56"/>
                <a:gd name="T2" fmla="*/ 0 w 48"/>
                <a:gd name="T3" fmla="*/ 26 h 56"/>
                <a:gd name="T4" fmla="*/ 24 w 48"/>
                <a:gd name="T5" fmla="*/ 0 h 56"/>
                <a:gd name="T6" fmla="*/ 48 w 48"/>
                <a:gd name="T7" fmla="*/ 26 h 56"/>
                <a:gd name="T8" fmla="*/ 24 w 48"/>
                <a:gd name="T9" fmla="*/ 56 h 56"/>
                <a:gd name="T10" fmla="*/ 24 w 48"/>
                <a:gd name="T11" fmla="*/ 8 h 56"/>
                <a:gd name="T12" fmla="*/ 8 w 48"/>
                <a:gd name="T13" fmla="*/ 26 h 56"/>
                <a:gd name="T14" fmla="*/ 24 w 48"/>
                <a:gd name="T15" fmla="*/ 48 h 56"/>
                <a:gd name="T16" fmla="*/ 40 w 48"/>
                <a:gd name="T17" fmla="*/ 26 h 56"/>
                <a:gd name="T18" fmla="*/ 24 w 48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10" y="56"/>
                    <a:pt x="0" y="43"/>
                    <a:pt x="0" y="26"/>
                  </a:cubicBezTo>
                  <a:cubicBezTo>
                    <a:pt x="0" y="14"/>
                    <a:pt x="2" y="0"/>
                    <a:pt x="24" y="0"/>
                  </a:cubicBezTo>
                  <a:cubicBezTo>
                    <a:pt x="45" y="0"/>
                    <a:pt x="48" y="14"/>
                    <a:pt x="48" y="26"/>
                  </a:cubicBezTo>
                  <a:cubicBezTo>
                    <a:pt x="48" y="43"/>
                    <a:pt x="37" y="56"/>
                    <a:pt x="24" y="56"/>
                  </a:cubicBezTo>
                  <a:close/>
                  <a:moveTo>
                    <a:pt x="24" y="8"/>
                  </a:moveTo>
                  <a:cubicBezTo>
                    <a:pt x="12" y="8"/>
                    <a:pt x="8" y="12"/>
                    <a:pt x="8" y="26"/>
                  </a:cubicBezTo>
                  <a:cubicBezTo>
                    <a:pt x="8" y="37"/>
                    <a:pt x="13" y="48"/>
                    <a:pt x="24" y="48"/>
                  </a:cubicBezTo>
                  <a:cubicBezTo>
                    <a:pt x="34" y="48"/>
                    <a:pt x="40" y="37"/>
                    <a:pt x="40" y="26"/>
                  </a:cubicBezTo>
                  <a:cubicBezTo>
                    <a:pt x="40" y="12"/>
                    <a:pt x="3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" name="Rectangle 559"/>
            <p:cNvSpPr>
              <a:spLocks noChangeArrowheads="1"/>
            </p:cNvSpPr>
            <p:nvPr/>
          </p:nvSpPr>
          <p:spPr bwMode="auto">
            <a:xfrm>
              <a:off x="8145464" y="2076450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" name="Rectangle 560"/>
            <p:cNvSpPr>
              <a:spLocks noChangeArrowheads="1"/>
            </p:cNvSpPr>
            <p:nvPr/>
          </p:nvSpPr>
          <p:spPr bwMode="auto">
            <a:xfrm>
              <a:off x="8302626" y="2076450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" name="Rectangle 561"/>
            <p:cNvSpPr>
              <a:spLocks noChangeArrowheads="1"/>
            </p:cNvSpPr>
            <p:nvPr/>
          </p:nvSpPr>
          <p:spPr bwMode="auto">
            <a:xfrm>
              <a:off x="8058151" y="188912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" name="Rectangle 562"/>
            <p:cNvSpPr>
              <a:spLocks noChangeArrowheads="1"/>
            </p:cNvSpPr>
            <p:nvPr/>
          </p:nvSpPr>
          <p:spPr bwMode="auto">
            <a:xfrm>
              <a:off x="8058151" y="186055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" name="Rectangle 563"/>
            <p:cNvSpPr>
              <a:spLocks noChangeArrowheads="1"/>
            </p:cNvSpPr>
            <p:nvPr/>
          </p:nvSpPr>
          <p:spPr bwMode="auto">
            <a:xfrm>
              <a:off x="8129589" y="1889125"/>
              <a:ext cx="587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" name="Rectangle 564"/>
            <p:cNvSpPr>
              <a:spLocks noChangeArrowheads="1"/>
            </p:cNvSpPr>
            <p:nvPr/>
          </p:nvSpPr>
          <p:spPr bwMode="auto">
            <a:xfrm>
              <a:off x="8129589" y="1860550"/>
              <a:ext cx="587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" name="Rectangle 565"/>
            <p:cNvSpPr>
              <a:spLocks noChangeArrowheads="1"/>
            </p:cNvSpPr>
            <p:nvPr/>
          </p:nvSpPr>
          <p:spPr bwMode="auto">
            <a:xfrm>
              <a:off x="8202614" y="188912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" name="Rectangle 566"/>
            <p:cNvSpPr>
              <a:spLocks noChangeArrowheads="1"/>
            </p:cNvSpPr>
            <p:nvPr/>
          </p:nvSpPr>
          <p:spPr bwMode="auto">
            <a:xfrm>
              <a:off x="8202614" y="186055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" name="Rectangle 567"/>
            <p:cNvSpPr>
              <a:spLocks noChangeArrowheads="1"/>
            </p:cNvSpPr>
            <p:nvPr/>
          </p:nvSpPr>
          <p:spPr bwMode="auto">
            <a:xfrm>
              <a:off x="8202614" y="183197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568"/>
            <p:cNvSpPr>
              <a:spLocks noChangeArrowheads="1"/>
            </p:cNvSpPr>
            <p:nvPr/>
          </p:nvSpPr>
          <p:spPr bwMode="auto">
            <a:xfrm>
              <a:off x="8202614" y="180340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" name="Rectangle 569"/>
            <p:cNvSpPr>
              <a:spLocks noChangeArrowheads="1"/>
            </p:cNvSpPr>
            <p:nvPr/>
          </p:nvSpPr>
          <p:spPr bwMode="auto">
            <a:xfrm>
              <a:off x="8274051" y="188912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" name="Rectangle 570"/>
            <p:cNvSpPr>
              <a:spLocks noChangeArrowheads="1"/>
            </p:cNvSpPr>
            <p:nvPr/>
          </p:nvSpPr>
          <p:spPr bwMode="auto">
            <a:xfrm>
              <a:off x="8274051" y="186055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Rectangle 571"/>
            <p:cNvSpPr>
              <a:spLocks noChangeArrowheads="1"/>
            </p:cNvSpPr>
            <p:nvPr/>
          </p:nvSpPr>
          <p:spPr bwMode="auto">
            <a:xfrm>
              <a:off x="8274051" y="183197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" name="Rectangle 572"/>
            <p:cNvSpPr>
              <a:spLocks noChangeArrowheads="1"/>
            </p:cNvSpPr>
            <p:nvPr/>
          </p:nvSpPr>
          <p:spPr bwMode="auto">
            <a:xfrm>
              <a:off x="8347076" y="188912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" name="Rectangle 573"/>
            <p:cNvSpPr>
              <a:spLocks noChangeArrowheads="1"/>
            </p:cNvSpPr>
            <p:nvPr/>
          </p:nvSpPr>
          <p:spPr bwMode="auto">
            <a:xfrm>
              <a:off x="8347076" y="186055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Rectangle 574"/>
            <p:cNvSpPr>
              <a:spLocks noChangeArrowheads="1"/>
            </p:cNvSpPr>
            <p:nvPr/>
          </p:nvSpPr>
          <p:spPr bwMode="auto">
            <a:xfrm>
              <a:off x="8347076" y="183197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Rectangle 575"/>
            <p:cNvSpPr>
              <a:spLocks noChangeArrowheads="1"/>
            </p:cNvSpPr>
            <p:nvPr/>
          </p:nvSpPr>
          <p:spPr bwMode="auto">
            <a:xfrm>
              <a:off x="8347076" y="1803400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Rectangle 576"/>
            <p:cNvSpPr>
              <a:spLocks noChangeArrowheads="1"/>
            </p:cNvSpPr>
            <p:nvPr/>
          </p:nvSpPr>
          <p:spPr bwMode="auto">
            <a:xfrm>
              <a:off x="8058151" y="1831975"/>
              <a:ext cx="571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35355" y="2671342"/>
            <a:ext cx="1178528" cy="707886"/>
          </a:xfrm>
          <a:prstGeom prst="rect">
            <a:avLst/>
          </a:prstGeom>
          <a:noFill/>
        </p:spPr>
        <p:txBody>
          <a:bodyPr wrap="none" lIns="91410" tIns="45705" rIns="91410" bIns="45705" rtlCol="0">
            <a:spAutoFit/>
          </a:bodyPr>
          <a:lstStyle/>
          <a:p>
            <a:r>
              <a:rPr lang="en-CA" sz="4000" dirty="0">
                <a:solidFill>
                  <a:srgbClr val="5B9BD5"/>
                </a:solidFill>
                <a:latin typeface="Century Gothic" panose="020B0502020202020204" pitchFamily="34" charset="0"/>
              </a:rPr>
              <a:t>10:1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02694" y="2671342"/>
            <a:ext cx="1888659" cy="707886"/>
          </a:xfrm>
          <a:prstGeom prst="rect">
            <a:avLst/>
          </a:prstGeom>
          <a:noFill/>
        </p:spPr>
        <p:txBody>
          <a:bodyPr wrap="none" lIns="91410" tIns="45705" rIns="91410" bIns="45705" rtlCol="0">
            <a:spAutoFit/>
          </a:bodyPr>
          <a:lstStyle/>
          <a:p>
            <a:r>
              <a:rPr lang="en-CA" sz="4000" dirty="0">
                <a:solidFill>
                  <a:srgbClr val="5B9BD5"/>
                </a:solidFill>
                <a:latin typeface="Century Gothic" panose="020B0502020202020204" pitchFamily="34" charset="0"/>
              </a:rPr>
              <a:t>2,000:1</a:t>
            </a:r>
          </a:p>
        </p:txBody>
      </p:sp>
    </p:spTree>
    <p:extLst>
      <p:ext uri="{BB962C8B-B14F-4D97-AF65-F5344CB8AC3E}">
        <p14:creationId xmlns:p14="http://schemas.microsoft.com/office/powerpoint/2010/main" val="176411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Successful </a:t>
            </a:r>
            <a:r>
              <a:rPr lang="en-CA" dirty="0"/>
              <a:t>Teams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077913"/>
          <a:ext cx="8229600" cy="35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8075564-AF6E-40FC-905A-F6C5E8D29614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71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5A041"/>
      </a:accent1>
      <a:accent2>
        <a:srgbClr val="6FBD44"/>
      </a:accent2>
      <a:accent3>
        <a:srgbClr val="1226AA"/>
      </a:accent3>
      <a:accent4>
        <a:srgbClr val="3CB3E5"/>
      </a:accent4>
      <a:accent5>
        <a:srgbClr val="F3E500"/>
      </a:accent5>
      <a:accent6>
        <a:srgbClr val="F88D2B"/>
      </a:accent6>
      <a:hlink>
        <a:srgbClr val="0000FF"/>
      </a:hlink>
      <a:folHlink>
        <a:srgbClr val="80008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3C8C4D2A-A24A-6543-ABB7-BDA16A349B9C}" vid="{57146D7C-0260-3F46-8BCA-78A4051CA0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04.05_PPT_graphic_Triangles_16_9</Template>
  <TotalTime>3107</TotalTime>
  <Words>1053</Words>
  <Application>Microsoft Office PowerPoint</Application>
  <PresentationFormat>On-screen Show (16:9)</PresentationFormat>
  <Paragraphs>245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Calibri</vt:lpstr>
      <vt:lpstr>Century Gothic</vt:lpstr>
      <vt:lpstr>Century Gothic Regular</vt:lpstr>
      <vt:lpstr>Gill Sans Light</vt:lpstr>
      <vt:lpstr>Impact</vt:lpstr>
      <vt:lpstr>Impact Regular</vt:lpstr>
      <vt:lpstr>ヒラギノ角ゴ Pro W3</vt:lpstr>
      <vt:lpstr>Office Theme</vt:lpstr>
      <vt:lpstr>ISED’s Agile Journey</vt:lpstr>
      <vt:lpstr>Current State</vt:lpstr>
      <vt:lpstr>What does success look like?</vt:lpstr>
      <vt:lpstr>Communication</vt:lpstr>
      <vt:lpstr>PowerPoint Presentation</vt:lpstr>
      <vt:lpstr>PowerPoint Presentation</vt:lpstr>
      <vt:lpstr>The Science of Productivity</vt:lpstr>
      <vt:lpstr>Individual vs team performance</vt:lpstr>
      <vt:lpstr>Successful Teams</vt:lpstr>
      <vt:lpstr>Task Switching</vt:lpstr>
      <vt:lpstr>Team Size</vt:lpstr>
      <vt:lpstr>Traditional Methods &amp; Agile Behaviours</vt:lpstr>
      <vt:lpstr>The agile organization</vt:lpstr>
      <vt:lpstr>It’s about the system</vt:lpstr>
      <vt:lpstr>PowerPoint Presentation</vt:lpstr>
      <vt:lpstr>ISED’s Journey</vt:lpstr>
      <vt:lpstr>Early days</vt:lpstr>
      <vt:lpstr>Success – Cluster Map</vt:lpstr>
      <vt:lpstr>Aneeta Bains</vt:lpstr>
      <vt:lpstr>Digital Playbook</vt:lpstr>
      <vt:lpstr>Where did we start?</vt:lpstr>
      <vt:lpstr>What to expect</vt:lpstr>
      <vt:lpstr>What to expect</vt:lpstr>
      <vt:lpstr>What to expect</vt:lpstr>
      <vt:lpstr>Lessons learned</vt:lpstr>
      <vt:lpstr>Lessons learned</vt:lpstr>
      <vt:lpstr>Your Journey</vt:lpstr>
      <vt:lpstr>Your journey</vt:lpstr>
      <vt:lpstr>Your journey</vt:lpstr>
      <vt:lpstr>Appendix</vt:lpstr>
      <vt:lpstr>PowerPoint Presentation</vt:lpstr>
      <vt:lpstr>Exercise : Nickel Sprint</vt:lpstr>
      <vt:lpstr>What Did We Observe?</vt:lpstr>
    </vt:vector>
  </TitlesOfParts>
  <Company>ISED Canada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ISED’s Agile Journey</dc:title>
  <dc:creator>Mathura, Philip: DTSS-SSTN</dc:creator>
  <cp:lastModifiedBy>Fareeha Sagheir</cp:lastModifiedBy>
  <cp:revision>57</cp:revision>
  <dcterms:created xsi:type="dcterms:W3CDTF">2019-04-13T20:20:21Z</dcterms:created>
  <dcterms:modified xsi:type="dcterms:W3CDTF">2019-07-08T19:45:32Z</dcterms:modified>
</cp:coreProperties>
</file>